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90"/>
  </p:normalViewPr>
  <p:slideViewPr>
    <p:cSldViewPr snapToGrid="0" snapToObjects="1">
      <p:cViewPr varScale="1">
        <p:scale>
          <a:sx n="114" d="100"/>
          <a:sy n="114" d="100"/>
        </p:scale>
        <p:origin x="47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4/8/20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4/8/20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4/8/20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4/8/20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4/8/20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4/8/20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4/8/20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4/8/20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TOIf5399XQ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F0DA1-6AFB-4842-A5A1-AC3747C78604}"/>
              </a:ext>
            </a:extLst>
          </p:cNvPr>
          <p:cNvSpPr>
            <a:spLocks noGrp="1"/>
          </p:cNvSpPr>
          <p:nvPr>
            <p:ph type="ctrTitle"/>
          </p:nvPr>
        </p:nvSpPr>
        <p:spPr/>
        <p:txBody>
          <a:bodyPr/>
          <a:lstStyle/>
          <a:p>
            <a:r>
              <a:rPr lang="en-US" dirty="0"/>
              <a:t>Sports Merit Badge</a:t>
            </a:r>
          </a:p>
        </p:txBody>
      </p:sp>
      <p:sp>
        <p:nvSpPr>
          <p:cNvPr id="3" name="Subtitle 2">
            <a:extLst>
              <a:ext uri="{FF2B5EF4-FFF2-40B4-BE49-F238E27FC236}">
                <a16:creationId xmlns:a16="http://schemas.microsoft.com/office/drawing/2014/main" id="{6A9F76B3-0EC3-9F4A-92ED-CD59BF54C707}"/>
              </a:ext>
            </a:extLst>
          </p:cNvPr>
          <p:cNvSpPr>
            <a:spLocks noGrp="1"/>
          </p:cNvSpPr>
          <p:nvPr>
            <p:ph type="subTitle" idx="1"/>
          </p:nvPr>
        </p:nvSpPr>
        <p:spPr/>
        <p:txBody>
          <a:bodyPr/>
          <a:lstStyle/>
          <a:p>
            <a:r>
              <a:rPr lang="en-US" dirty="0"/>
              <a:t>Day 2</a:t>
            </a:r>
          </a:p>
        </p:txBody>
      </p:sp>
    </p:spTree>
    <p:extLst>
      <p:ext uri="{BB962C8B-B14F-4D97-AF65-F5344CB8AC3E}">
        <p14:creationId xmlns:p14="http://schemas.microsoft.com/office/powerpoint/2010/main" val="2684430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A4F36-1D7C-E14B-A0EC-A6D358A2E5C0}"/>
              </a:ext>
            </a:extLst>
          </p:cNvPr>
          <p:cNvSpPr>
            <a:spLocks noGrp="1"/>
          </p:cNvSpPr>
          <p:nvPr>
            <p:ph type="title"/>
          </p:nvPr>
        </p:nvSpPr>
        <p:spPr/>
        <p:txBody>
          <a:bodyPr/>
          <a:lstStyle/>
          <a:p>
            <a:r>
              <a:rPr lang="en-US" dirty="0"/>
              <a:t>Requirement 2</a:t>
            </a:r>
          </a:p>
        </p:txBody>
      </p:sp>
      <p:sp>
        <p:nvSpPr>
          <p:cNvPr id="3" name="Content Placeholder 2">
            <a:extLst>
              <a:ext uri="{FF2B5EF4-FFF2-40B4-BE49-F238E27FC236}">
                <a16:creationId xmlns:a16="http://schemas.microsoft.com/office/drawing/2014/main" id="{56B30BA1-4AEB-1B41-9201-5DE227361C91}"/>
              </a:ext>
            </a:extLst>
          </p:cNvPr>
          <p:cNvSpPr>
            <a:spLocks noGrp="1"/>
          </p:cNvSpPr>
          <p:nvPr>
            <p:ph idx="1"/>
          </p:nvPr>
        </p:nvSpPr>
        <p:spPr/>
        <p:txBody>
          <a:bodyPr/>
          <a:lstStyle/>
          <a:p>
            <a:r>
              <a:rPr lang="en-US" dirty="0">
                <a:hlinkClick r:id="rId2"/>
              </a:rPr>
              <a:t>https://www.youtube.com/watch?v=TOIf5399XQ0</a:t>
            </a:r>
            <a:endParaRPr lang="en-US" dirty="0"/>
          </a:p>
        </p:txBody>
      </p:sp>
    </p:spTree>
    <p:extLst>
      <p:ext uri="{BB962C8B-B14F-4D97-AF65-F5344CB8AC3E}">
        <p14:creationId xmlns:p14="http://schemas.microsoft.com/office/powerpoint/2010/main" val="1791871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F6391-4275-4642-A65E-949E78403FFE}"/>
              </a:ext>
            </a:extLst>
          </p:cNvPr>
          <p:cNvSpPr>
            <a:spLocks noGrp="1"/>
          </p:cNvSpPr>
          <p:nvPr>
            <p:ph type="title"/>
          </p:nvPr>
        </p:nvSpPr>
        <p:spPr/>
        <p:txBody>
          <a:bodyPr/>
          <a:lstStyle/>
          <a:p>
            <a:r>
              <a:rPr lang="en-US" dirty="0"/>
              <a:t>Physical Exams</a:t>
            </a:r>
          </a:p>
        </p:txBody>
      </p:sp>
      <p:sp>
        <p:nvSpPr>
          <p:cNvPr id="3" name="Content Placeholder 2">
            <a:extLst>
              <a:ext uri="{FF2B5EF4-FFF2-40B4-BE49-F238E27FC236}">
                <a16:creationId xmlns:a16="http://schemas.microsoft.com/office/drawing/2014/main" id="{76711BA3-9EBB-B043-8A58-D1C172B1497A}"/>
              </a:ext>
            </a:extLst>
          </p:cNvPr>
          <p:cNvSpPr>
            <a:spLocks noGrp="1"/>
          </p:cNvSpPr>
          <p:nvPr>
            <p:ph idx="1"/>
          </p:nvPr>
        </p:nvSpPr>
        <p:spPr/>
        <p:txBody>
          <a:bodyPr/>
          <a:lstStyle/>
          <a:p>
            <a:r>
              <a:rPr lang="en-US" dirty="0"/>
              <a:t>A physical exam is typically done by a primary doctor</a:t>
            </a:r>
          </a:p>
          <a:p>
            <a:r>
              <a:rPr lang="en-US" dirty="0"/>
              <a:t>It is where a doctor takes tests and determines one’s physical eligibility to play sports</a:t>
            </a:r>
          </a:p>
          <a:p>
            <a:r>
              <a:rPr lang="en-US" dirty="0"/>
              <a:t>In order to participate in competitive sports, a physical exam is often required.</a:t>
            </a:r>
          </a:p>
        </p:txBody>
      </p:sp>
    </p:spTree>
    <p:extLst>
      <p:ext uri="{BB962C8B-B14F-4D97-AF65-F5344CB8AC3E}">
        <p14:creationId xmlns:p14="http://schemas.microsoft.com/office/powerpoint/2010/main" val="2903941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5C785-B04E-B940-BB50-C6CA8F12D997}"/>
              </a:ext>
            </a:extLst>
          </p:cNvPr>
          <p:cNvSpPr>
            <a:spLocks noGrp="1"/>
          </p:cNvSpPr>
          <p:nvPr>
            <p:ph type="title"/>
          </p:nvPr>
        </p:nvSpPr>
        <p:spPr/>
        <p:txBody>
          <a:bodyPr/>
          <a:lstStyle/>
          <a:p>
            <a:r>
              <a:rPr lang="en-US" dirty="0"/>
              <a:t>The Importance of the Physical Exam</a:t>
            </a:r>
          </a:p>
        </p:txBody>
      </p:sp>
      <p:sp>
        <p:nvSpPr>
          <p:cNvPr id="3" name="Content Placeholder 2">
            <a:extLst>
              <a:ext uri="{FF2B5EF4-FFF2-40B4-BE49-F238E27FC236}">
                <a16:creationId xmlns:a16="http://schemas.microsoft.com/office/drawing/2014/main" id="{B9CFAF3E-A588-074F-A23E-D6EE9FDD196B}"/>
              </a:ext>
            </a:extLst>
          </p:cNvPr>
          <p:cNvSpPr>
            <a:spLocks noGrp="1"/>
          </p:cNvSpPr>
          <p:nvPr>
            <p:ph idx="1"/>
          </p:nvPr>
        </p:nvSpPr>
        <p:spPr/>
        <p:txBody>
          <a:bodyPr/>
          <a:lstStyle/>
          <a:p>
            <a:r>
              <a:rPr lang="en-US" dirty="0"/>
              <a:t>A physical exam is important for the following reasons:</a:t>
            </a:r>
          </a:p>
          <a:p>
            <a:pPr lvl="1"/>
            <a:r>
              <a:rPr lang="en-US" dirty="0"/>
              <a:t>It can reveal any unknown prior ailments</a:t>
            </a:r>
          </a:p>
          <a:p>
            <a:pPr lvl="1"/>
            <a:r>
              <a:rPr lang="en-US" dirty="0"/>
              <a:t>Any ailments are effectively addressed allowing coaches, instructors, </a:t>
            </a:r>
            <a:r>
              <a:rPr lang="en-US" dirty="0" err="1"/>
              <a:t>etc</a:t>
            </a:r>
            <a:r>
              <a:rPr lang="en-US" dirty="0"/>
              <a:t> to be aware of one’s physical limitations.</a:t>
            </a:r>
          </a:p>
          <a:p>
            <a:pPr lvl="1"/>
            <a:r>
              <a:rPr lang="en-US" dirty="0"/>
              <a:t>It educates you on your own body and what to be aware of moving forward</a:t>
            </a:r>
          </a:p>
          <a:p>
            <a:pPr lvl="1"/>
            <a:r>
              <a:rPr lang="en-US" dirty="0"/>
              <a:t>It can save you from further injury or serious illness. </a:t>
            </a:r>
          </a:p>
        </p:txBody>
      </p:sp>
    </p:spTree>
    <p:extLst>
      <p:ext uri="{BB962C8B-B14F-4D97-AF65-F5344CB8AC3E}">
        <p14:creationId xmlns:p14="http://schemas.microsoft.com/office/powerpoint/2010/main" val="2661471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F106B-69AE-464C-8D0F-BE6B70F1E67E}"/>
              </a:ext>
            </a:extLst>
          </p:cNvPr>
          <p:cNvSpPr>
            <a:spLocks noGrp="1"/>
          </p:cNvSpPr>
          <p:nvPr>
            <p:ph type="title"/>
          </p:nvPr>
        </p:nvSpPr>
        <p:spPr/>
        <p:txBody>
          <a:bodyPr/>
          <a:lstStyle/>
          <a:p>
            <a:r>
              <a:rPr lang="en-US" dirty="0"/>
              <a:t>Common Physical Limitations</a:t>
            </a:r>
          </a:p>
        </p:txBody>
      </p:sp>
      <p:sp>
        <p:nvSpPr>
          <p:cNvPr id="3" name="Content Placeholder 2">
            <a:extLst>
              <a:ext uri="{FF2B5EF4-FFF2-40B4-BE49-F238E27FC236}">
                <a16:creationId xmlns:a16="http://schemas.microsoft.com/office/drawing/2014/main" id="{DBBB085D-BE7B-014D-8B22-2DC15F75D987}"/>
              </a:ext>
            </a:extLst>
          </p:cNvPr>
          <p:cNvSpPr>
            <a:spLocks noGrp="1"/>
          </p:cNvSpPr>
          <p:nvPr>
            <p:ph idx="1"/>
          </p:nvPr>
        </p:nvSpPr>
        <p:spPr/>
        <p:txBody>
          <a:bodyPr/>
          <a:lstStyle/>
          <a:p>
            <a:r>
              <a:rPr lang="en-US" dirty="0"/>
              <a:t>Asthma</a:t>
            </a:r>
          </a:p>
          <a:p>
            <a:r>
              <a:rPr lang="en-US" dirty="0"/>
              <a:t>Eyesight</a:t>
            </a:r>
          </a:p>
          <a:p>
            <a:r>
              <a:rPr lang="en-US" dirty="0"/>
              <a:t>Scoliosis</a:t>
            </a:r>
          </a:p>
          <a:p>
            <a:r>
              <a:rPr lang="en-US" dirty="0"/>
              <a:t>Tendonitis</a:t>
            </a:r>
          </a:p>
          <a:p>
            <a:r>
              <a:rPr lang="en-US" dirty="0"/>
              <a:t>Shin Splints</a:t>
            </a:r>
          </a:p>
          <a:p>
            <a:endParaRPr lang="en-US" dirty="0"/>
          </a:p>
        </p:txBody>
      </p:sp>
    </p:spTree>
    <p:extLst>
      <p:ext uri="{BB962C8B-B14F-4D97-AF65-F5344CB8AC3E}">
        <p14:creationId xmlns:p14="http://schemas.microsoft.com/office/powerpoint/2010/main" val="3626095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D569B-8F4E-E940-81E4-F409350E0825}"/>
              </a:ext>
            </a:extLst>
          </p:cNvPr>
          <p:cNvSpPr>
            <a:spLocks noGrp="1"/>
          </p:cNvSpPr>
          <p:nvPr>
            <p:ph type="title"/>
          </p:nvPr>
        </p:nvSpPr>
        <p:spPr/>
        <p:txBody>
          <a:bodyPr/>
          <a:lstStyle/>
          <a:p>
            <a:r>
              <a:rPr lang="en-US" dirty="0"/>
              <a:t>Maintaining a healthy lifestyle</a:t>
            </a:r>
          </a:p>
        </p:txBody>
      </p:sp>
      <p:sp>
        <p:nvSpPr>
          <p:cNvPr id="3" name="Content Placeholder 2">
            <a:extLst>
              <a:ext uri="{FF2B5EF4-FFF2-40B4-BE49-F238E27FC236}">
                <a16:creationId xmlns:a16="http://schemas.microsoft.com/office/drawing/2014/main" id="{6CCC9217-C0BB-EF40-8C7C-C70135C65F2A}"/>
              </a:ext>
            </a:extLst>
          </p:cNvPr>
          <p:cNvSpPr>
            <a:spLocks noGrp="1"/>
          </p:cNvSpPr>
          <p:nvPr>
            <p:ph idx="1"/>
          </p:nvPr>
        </p:nvSpPr>
        <p:spPr/>
        <p:txBody>
          <a:bodyPr/>
          <a:lstStyle/>
          <a:p>
            <a:r>
              <a:rPr lang="en-US" dirty="0"/>
              <a:t>Exercising</a:t>
            </a:r>
          </a:p>
          <a:p>
            <a:r>
              <a:rPr lang="en-US" dirty="0"/>
              <a:t>Staying hydrated</a:t>
            </a:r>
          </a:p>
          <a:p>
            <a:r>
              <a:rPr lang="en-US" dirty="0"/>
              <a:t>Eating healthy</a:t>
            </a:r>
          </a:p>
          <a:p>
            <a:r>
              <a:rPr lang="en-US" dirty="0"/>
              <a:t>Staying away from tobacco, alcohol, drugs etc. </a:t>
            </a:r>
          </a:p>
        </p:txBody>
      </p:sp>
    </p:spTree>
    <p:extLst>
      <p:ext uri="{BB962C8B-B14F-4D97-AF65-F5344CB8AC3E}">
        <p14:creationId xmlns:p14="http://schemas.microsoft.com/office/powerpoint/2010/main" val="3534575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DF8C8-72D3-704E-8470-2A16703305E5}"/>
              </a:ext>
            </a:extLst>
          </p:cNvPr>
          <p:cNvSpPr>
            <a:spLocks noGrp="1"/>
          </p:cNvSpPr>
          <p:nvPr>
            <p:ph type="title"/>
          </p:nvPr>
        </p:nvSpPr>
        <p:spPr/>
        <p:txBody>
          <a:bodyPr>
            <a:normAutofit fontScale="90000"/>
          </a:bodyPr>
          <a:lstStyle/>
          <a:p>
            <a:r>
              <a:rPr lang="en-US" dirty="0"/>
              <a:t>The Negative Effects of Harmful Substances</a:t>
            </a:r>
          </a:p>
        </p:txBody>
      </p:sp>
      <p:sp>
        <p:nvSpPr>
          <p:cNvPr id="3" name="Content Placeholder 2">
            <a:extLst>
              <a:ext uri="{FF2B5EF4-FFF2-40B4-BE49-F238E27FC236}">
                <a16:creationId xmlns:a16="http://schemas.microsoft.com/office/drawing/2014/main" id="{A85753A7-5363-7A40-A41B-9BF386600CF3}"/>
              </a:ext>
            </a:extLst>
          </p:cNvPr>
          <p:cNvSpPr>
            <a:spLocks noGrp="1"/>
          </p:cNvSpPr>
          <p:nvPr>
            <p:ph idx="1"/>
          </p:nvPr>
        </p:nvSpPr>
        <p:spPr/>
        <p:txBody>
          <a:bodyPr/>
          <a:lstStyle/>
          <a:p>
            <a:r>
              <a:rPr lang="en-US" dirty="0"/>
              <a:t>Typical harmful substances like Tobacco, Alcohol, and various drugs have properties in them that make them addictive.</a:t>
            </a:r>
          </a:p>
          <a:p>
            <a:pPr lvl="1"/>
            <a:r>
              <a:rPr lang="en-US" dirty="0"/>
              <a:t>Tobacco has a property called Nicotine that makes the body crave it the more it is consumed.</a:t>
            </a:r>
          </a:p>
          <a:p>
            <a:r>
              <a:rPr lang="en-US" dirty="0"/>
              <a:t>Harmful substances are often used as an escape from prior pain or injury. While they may temporarily take pain away, they can also attack other parts of the body causing more problems.</a:t>
            </a:r>
          </a:p>
          <a:p>
            <a:pPr lvl="1"/>
            <a:r>
              <a:rPr lang="en-US" dirty="0"/>
              <a:t>Alcohol is often overconsumed to feel better about something, but its properties are also very damaging to one’s liver, causing serious health risks.</a:t>
            </a:r>
          </a:p>
          <a:p>
            <a:endParaRPr lang="en-US" dirty="0"/>
          </a:p>
        </p:txBody>
      </p:sp>
    </p:spTree>
    <p:extLst>
      <p:ext uri="{BB962C8B-B14F-4D97-AF65-F5344CB8AC3E}">
        <p14:creationId xmlns:p14="http://schemas.microsoft.com/office/powerpoint/2010/main" val="840654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144E3-1A2F-6246-B1DB-9C3884974DBF}"/>
              </a:ext>
            </a:extLst>
          </p:cNvPr>
          <p:cNvSpPr>
            <a:spLocks noGrp="1"/>
          </p:cNvSpPr>
          <p:nvPr>
            <p:ph type="title"/>
          </p:nvPr>
        </p:nvSpPr>
        <p:spPr/>
        <p:txBody>
          <a:bodyPr/>
          <a:lstStyle/>
          <a:p>
            <a:r>
              <a:rPr lang="en-US" dirty="0"/>
              <a:t>The Importance of a Healthy Diet</a:t>
            </a:r>
          </a:p>
        </p:txBody>
      </p:sp>
      <p:sp>
        <p:nvSpPr>
          <p:cNvPr id="3" name="Content Placeholder 2">
            <a:extLst>
              <a:ext uri="{FF2B5EF4-FFF2-40B4-BE49-F238E27FC236}">
                <a16:creationId xmlns:a16="http://schemas.microsoft.com/office/drawing/2014/main" id="{CC85434B-BEEF-5A42-A024-93C1ED3B3FF3}"/>
              </a:ext>
            </a:extLst>
          </p:cNvPr>
          <p:cNvSpPr>
            <a:spLocks noGrp="1"/>
          </p:cNvSpPr>
          <p:nvPr>
            <p:ph idx="1"/>
          </p:nvPr>
        </p:nvSpPr>
        <p:spPr/>
        <p:txBody>
          <a:bodyPr/>
          <a:lstStyle/>
          <a:p>
            <a:r>
              <a:rPr lang="en-US" dirty="0"/>
              <a:t>A healthy diet contributes to physical training, optimal performance in sport, and longevity.</a:t>
            </a:r>
          </a:p>
          <a:p>
            <a:pPr lvl="1"/>
            <a:r>
              <a:rPr lang="en-US" dirty="0"/>
              <a:t>A healthy diet paired with physical training allows the body to adjust and improve to things like weightlifting and cardio training.</a:t>
            </a:r>
          </a:p>
          <a:p>
            <a:pPr lvl="1"/>
            <a:r>
              <a:rPr lang="en-US" dirty="0"/>
              <a:t>People with healthy diets can avoid tiny aches and pains or sluggishness that would hinder their optimal performance. </a:t>
            </a:r>
          </a:p>
          <a:p>
            <a:pPr lvl="1"/>
            <a:r>
              <a:rPr lang="en-US" dirty="0"/>
              <a:t>The healthier our diets, </a:t>
            </a:r>
            <a:r>
              <a:rPr lang="en-US"/>
              <a:t>the longer we last.</a:t>
            </a:r>
            <a:endParaRPr lang="en-US" dirty="0"/>
          </a:p>
        </p:txBody>
      </p:sp>
    </p:spTree>
    <p:extLst>
      <p:ext uri="{BB962C8B-B14F-4D97-AF65-F5344CB8AC3E}">
        <p14:creationId xmlns:p14="http://schemas.microsoft.com/office/powerpoint/2010/main" val="144017606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58</TotalTime>
  <Words>336</Words>
  <Application>Microsoft Macintosh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 Light</vt:lpstr>
      <vt:lpstr>Rockwell</vt:lpstr>
      <vt:lpstr>Wingdings</vt:lpstr>
      <vt:lpstr>Atlas</vt:lpstr>
      <vt:lpstr>Sports Merit Badge</vt:lpstr>
      <vt:lpstr>Requirement 2</vt:lpstr>
      <vt:lpstr>Physical Exams</vt:lpstr>
      <vt:lpstr>The Importance of the Physical Exam</vt:lpstr>
      <vt:lpstr>Common Physical Limitations</vt:lpstr>
      <vt:lpstr>Maintaining a healthy lifestyle</vt:lpstr>
      <vt:lpstr>The Negative Effects of Harmful Substances</vt:lpstr>
      <vt:lpstr>The Importance of a Healthy Diet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Sports Merit Badge</dc:title>
  <dc:creator>Jacob Peykani</dc:creator>
  <cp:lastModifiedBy>Jacob Peykani</cp:lastModifiedBy>
  <cp:revision>6</cp:revision>
  <dcterms:created xsi:type="dcterms:W3CDTF">2020-04-08T18:57:26Z</dcterms:created>
  <dcterms:modified xsi:type="dcterms:W3CDTF">2020-04-08T19:55:32Z</dcterms:modified>
</cp:coreProperties>
</file>