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64"/>
  </p:notesMasterIdLst>
  <p:sldIdLst>
    <p:sldId id="256" r:id="rId5"/>
    <p:sldId id="257" r:id="rId6"/>
    <p:sldId id="266" r:id="rId7"/>
    <p:sldId id="293" r:id="rId8"/>
    <p:sldId id="261" r:id="rId9"/>
    <p:sldId id="262" r:id="rId10"/>
    <p:sldId id="263" r:id="rId11"/>
    <p:sldId id="264" r:id="rId12"/>
    <p:sldId id="265" r:id="rId13"/>
    <p:sldId id="268" r:id="rId14"/>
    <p:sldId id="295" r:id="rId15"/>
    <p:sldId id="259" r:id="rId16"/>
    <p:sldId id="270" r:id="rId17"/>
    <p:sldId id="276" r:id="rId18"/>
    <p:sldId id="271" r:id="rId19"/>
    <p:sldId id="272" r:id="rId20"/>
    <p:sldId id="273" r:id="rId21"/>
    <p:sldId id="274" r:id="rId22"/>
    <p:sldId id="294" r:id="rId23"/>
    <p:sldId id="275" r:id="rId24"/>
    <p:sldId id="277" r:id="rId25"/>
    <p:sldId id="280" r:id="rId26"/>
    <p:sldId id="279" r:id="rId27"/>
    <p:sldId id="281" r:id="rId28"/>
    <p:sldId id="285" r:id="rId29"/>
    <p:sldId id="306" r:id="rId30"/>
    <p:sldId id="288" r:id="rId31"/>
    <p:sldId id="310" r:id="rId32"/>
    <p:sldId id="289" r:id="rId33"/>
    <p:sldId id="303" r:id="rId34"/>
    <p:sldId id="302" r:id="rId35"/>
    <p:sldId id="301" r:id="rId36"/>
    <p:sldId id="300" r:id="rId37"/>
    <p:sldId id="287" r:id="rId38"/>
    <p:sldId id="308" r:id="rId39"/>
    <p:sldId id="309" r:id="rId40"/>
    <p:sldId id="304" r:id="rId41"/>
    <p:sldId id="305" r:id="rId42"/>
    <p:sldId id="307" r:id="rId43"/>
    <p:sldId id="311" r:id="rId44"/>
    <p:sldId id="312" r:id="rId45"/>
    <p:sldId id="299" r:id="rId46"/>
    <p:sldId id="323" r:id="rId47"/>
    <p:sldId id="322" r:id="rId48"/>
    <p:sldId id="321" r:id="rId49"/>
    <p:sldId id="320" r:id="rId50"/>
    <p:sldId id="319" r:id="rId51"/>
    <p:sldId id="318" r:id="rId52"/>
    <p:sldId id="317" r:id="rId53"/>
    <p:sldId id="316" r:id="rId54"/>
    <p:sldId id="315" r:id="rId55"/>
    <p:sldId id="314" r:id="rId56"/>
    <p:sldId id="324" r:id="rId57"/>
    <p:sldId id="326" r:id="rId58"/>
    <p:sldId id="327" r:id="rId59"/>
    <p:sldId id="325" r:id="rId60"/>
    <p:sldId id="329" r:id="rId61"/>
    <p:sldId id="328" r:id="rId62"/>
    <p:sldId id="330"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279D51-28A7-48E4-BA53-4834FC1E5513}" v="2635" dt="2020-04-18T00:13:39.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4660"/>
  </p:normalViewPr>
  <p:slideViewPr>
    <p:cSldViewPr snapToGrid="0">
      <p:cViewPr varScale="1">
        <p:scale>
          <a:sx n="85" d="100"/>
          <a:sy n="85"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McCandless" userId="ac1b987a-2615-4edc-96e8-46c61dc6300f" providerId="ADAL" clId="{A1279D51-28A7-48E4-BA53-4834FC1E5513}"/>
    <pc:docChg chg="undo custSel mod addSld delSld modSld sldOrd">
      <pc:chgData name="Jordan McCandless" userId="ac1b987a-2615-4edc-96e8-46c61dc6300f" providerId="ADAL" clId="{A1279D51-28A7-48E4-BA53-4834FC1E5513}" dt="2020-04-18T00:13:39.377" v="19206"/>
      <pc:docMkLst>
        <pc:docMk/>
      </pc:docMkLst>
      <pc:sldChg chg="modSp">
        <pc:chgData name="Jordan McCandless" userId="ac1b987a-2615-4edc-96e8-46c61dc6300f" providerId="ADAL" clId="{A1279D51-28A7-48E4-BA53-4834FC1E5513}" dt="2020-04-16T00:32:26.988" v="7313" actId="27957"/>
        <pc:sldMkLst>
          <pc:docMk/>
          <pc:sldMk cId="425493280" sldId="257"/>
        </pc:sldMkLst>
        <pc:graphicFrameChg chg="mod">
          <ac:chgData name="Jordan McCandless" userId="ac1b987a-2615-4edc-96e8-46c61dc6300f" providerId="ADAL" clId="{A1279D51-28A7-48E4-BA53-4834FC1E5513}" dt="2020-04-16T00:32:26.988" v="7313" actId="27957"/>
          <ac:graphicFrameMkLst>
            <pc:docMk/>
            <pc:sldMk cId="425493280" sldId="257"/>
            <ac:graphicFrameMk id="5" creationId="{28D69E52-ADCA-4EBC-BB37-558A2B07094C}"/>
          </ac:graphicFrameMkLst>
        </pc:graphicFrameChg>
      </pc:sldChg>
      <pc:sldChg chg="addSp delSp modSp del">
        <pc:chgData name="Jordan McCandless" userId="ac1b987a-2615-4edc-96e8-46c61dc6300f" providerId="ADAL" clId="{A1279D51-28A7-48E4-BA53-4834FC1E5513}" dt="2020-04-15T18:28:14.862" v="5754" actId="2696"/>
        <pc:sldMkLst>
          <pc:docMk/>
          <pc:sldMk cId="3530335656" sldId="258"/>
        </pc:sldMkLst>
        <pc:spChg chg="del mod">
          <ac:chgData name="Jordan McCandless" userId="ac1b987a-2615-4edc-96e8-46c61dc6300f" providerId="ADAL" clId="{A1279D51-28A7-48E4-BA53-4834FC1E5513}" dt="2020-04-09T18:35:17.221" v="1492"/>
          <ac:spMkLst>
            <pc:docMk/>
            <pc:sldMk cId="3530335656" sldId="258"/>
            <ac:spMk id="2" creationId="{85D19328-AE91-4B2F-A04A-53B0CE3BEFB1}"/>
          </ac:spMkLst>
        </pc:spChg>
        <pc:spChg chg="del mod">
          <ac:chgData name="Jordan McCandless" userId="ac1b987a-2615-4edc-96e8-46c61dc6300f" providerId="ADAL" clId="{A1279D51-28A7-48E4-BA53-4834FC1E5513}" dt="2020-04-09T18:35:17.221" v="1492"/>
          <ac:spMkLst>
            <pc:docMk/>
            <pc:sldMk cId="3530335656" sldId="258"/>
            <ac:spMk id="3" creationId="{0B111A70-C395-4022-85F1-68DCD1CEFFDB}"/>
          </ac:spMkLst>
        </pc:spChg>
        <pc:spChg chg="add del mod">
          <ac:chgData name="Jordan McCandless" userId="ac1b987a-2615-4edc-96e8-46c61dc6300f" providerId="ADAL" clId="{A1279D51-28A7-48E4-BA53-4834FC1E5513}" dt="2020-04-09T18:35:31.040" v="1493"/>
          <ac:spMkLst>
            <pc:docMk/>
            <pc:sldMk cId="3530335656" sldId="258"/>
            <ac:spMk id="4" creationId="{909DC3E6-19BE-4D40-95BB-01915AEDEEC5}"/>
          </ac:spMkLst>
        </pc:spChg>
        <pc:spChg chg="add del mod">
          <ac:chgData name="Jordan McCandless" userId="ac1b987a-2615-4edc-96e8-46c61dc6300f" providerId="ADAL" clId="{A1279D51-28A7-48E4-BA53-4834FC1E5513}" dt="2020-04-09T18:35:31.040" v="1493"/>
          <ac:spMkLst>
            <pc:docMk/>
            <pc:sldMk cId="3530335656" sldId="258"/>
            <ac:spMk id="5" creationId="{7FF7EB80-C1E1-497D-B2E3-2905188BF3DC}"/>
          </ac:spMkLst>
        </pc:spChg>
        <pc:spChg chg="add mod">
          <ac:chgData name="Jordan McCandless" userId="ac1b987a-2615-4edc-96e8-46c61dc6300f" providerId="ADAL" clId="{A1279D51-28A7-48E4-BA53-4834FC1E5513}" dt="2020-04-14T21:51:17.195" v="4155" actId="20577"/>
          <ac:spMkLst>
            <pc:docMk/>
            <pc:sldMk cId="3530335656" sldId="258"/>
            <ac:spMk id="6" creationId="{5317B9B1-6CBE-443E-A813-23381DD0F4B8}"/>
          </ac:spMkLst>
        </pc:spChg>
        <pc:spChg chg="add del mod">
          <ac:chgData name="Jordan McCandless" userId="ac1b987a-2615-4edc-96e8-46c61dc6300f" providerId="ADAL" clId="{A1279D51-28A7-48E4-BA53-4834FC1E5513}" dt="2020-04-09T18:35:42.670" v="1504" actId="478"/>
          <ac:spMkLst>
            <pc:docMk/>
            <pc:sldMk cId="3530335656" sldId="258"/>
            <ac:spMk id="7" creationId="{681C84F9-6B32-44BF-9F9C-C79DF26B7010}"/>
          </ac:spMkLst>
        </pc:spChg>
      </pc:sldChg>
      <pc:sldChg chg="addSp delSp modSp mod setBg">
        <pc:chgData name="Jordan McCandless" userId="ac1b987a-2615-4edc-96e8-46c61dc6300f" providerId="ADAL" clId="{A1279D51-28A7-48E4-BA53-4834FC1E5513}" dt="2020-04-09T18:38:59.201" v="1639" actId="20577"/>
        <pc:sldMkLst>
          <pc:docMk/>
          <pc:sldMk cId="2323588882" sldId="259"/>
        </pc:sldMkLst>
        <pc:spChg chg="del">
          <ac:chgData name="Jordan McCandless" userId="ac1b987a-2615-4edc-96e8-46c61dc6300f" providerId="ADAL" clId="{A1279D51-28A7-48E4-BA53-4834FC1E5513}" dt="2020-04-09T18:37:44.258" v="1511"/>
          <ac:spMkLst>
            <pc:docMk/>
            <pc:sldMk cId="2323588882" sldId="259"/>
            <ac:spMk id="2" creationId="{2213ED29-C65C-497E-8D4C-DEE86926FC07}"/>
          </ac:spMkLst>
        </pc:spChg>
        <pc:spChg chg="del">
          <ac:chgData name="Jordan McCandless" userId="ac1b987a-2615-4edc-96e8-46c61dc6300f" providerId="ADAL" clId="{A1279D51-28A7-48E4-BA53-4834FC1E5513}" dt="2020-04-09T18:37:44.258" v="1511"/>
          <ac:spMkLst>
            <pc:docMk/>
            <pc:sldMk cId="2323588882" sldId="259"/>
            <ac:spMk id="3" creationId="{797312CB-06E7-4965-BAEA-83D4631ACC62}"/>
          </ac:spMkLst>
        </pc:spChg>
        <pc:spChg chg="del">
          <ac:chgData name="Jordan McCandless" userId="ac1b987a-2615-4edc-96e8-46c61dc6300f" providerId="ADAL" clId="{A1279D51-28A7-48E4-BA53-4834FC1E5513}" dt="2020-04-09T18:37:44.258" v="1511"/>
          <ac:spMkLst>
            <pc:docMk/>
            <pc:sldMk cId="2323588882" sldId="259"/>
            <ac:spMk id="4" creationId="{C4B59CFF-D040-4A8A-8FAC-727FB3838CB0}"/>
          </ac:spMkLst>
        </pc:spChg>
        <pc:spChg chg="add mod">
          <ac:chgData name="Jordan McCandless" userId="ac1b987a-2615-4edc-96e8-46c61dc6300f" providerId="ADAL" clId="{A1279D51-28A7-48E4-BA53-4834FC1E5513}" dt="2020-04-09T18:38:22.448" v="1604" actId="26606"/>
          <ac:spMkLst>
            <pc:docMk/>
            <pc:sldMk cId="2323588882" sldId="259"/>
            <ac:spMk id="5" creationId="{4B29F352-EB08-440F-B6ED-44FC91EF1070}"/>
          </ac:spMkLst>
        </pc:spChg>
        <pc:spChg chg="add mod">
          <ac:chgData name="Jordan McCandless" userId="ac1b987a-2615-4edc-96e8-46c61dc6300f" providerId="ADAL" clId="{A1279D51-28A7-48E4-BA53-4834FC1E5513}" dt="2020-04-09T18:38:59.201" v="1639" actId="20577"/>
          <ac:spMkLst>
            <pc:docMk/>
            <pc:sldMk cId="2323588882" sldId="259"/>
            <ac:spMk id="6" creationId="{9C05926E-B94E-43B7-B880-6B8AA2B31A27}"/>
          </ac:spMkLst>
        </pc:spChg>
        <pc:spChg chg="add">
          <ac:chgData name="Jordan McCandless" userId="ac1b987a-2615-4edc-96e8-46c61dc6300f" providerId="ADAL" clId="{A1279D51-28A7-48E4-BA53-4834FC1E5513}" dt="2020-04-09T18:38:22.448" v="1604" actId="26606"/>
          <ac:spMkLst>
            <pc:docMk/>
            <pc:sldMk cId="2323588882" sldId="259"/>
            <ac:spMk id="11" creationId="{46DBB1A9-22FF-46E7-97B9-AE54774753DD}"/>
          </ac:spMkLst>
        </pc:spChg>
        <pc:cxnChg chg="add">
          <ac:chgData name="Jordan McCandless" userId="ac1b987a-2615-4edc-96e8-46c61dc6300f" providerId="ADAL" clId="{A1279D51-28A7-48E4-BA53-4834FC1E5513}" dt="2020-04-09T18:38:22.448" v="1604" actId="26606"/>
          <ac:cxnSpMkLst>
            <pc:docMk/>
            <pc:sldMk cId="2323588882" sldId="259"/>
            <ac:cxnSpMk id="13" creationId="{3A1AAD47-56AD-4EE6-A88C-981D060DC2D6}"/>
          </ac:cxnSpMkLst>
        </pc:cxnChg>
      </pc:sldChg>
      <pc:sldChg chg="addSp modSp del mod setBg">
        <pc:chgData name="Jordan McCandless" userId="ac1b987a-2615-4edc-96e8-46c61dc6300f" providerId="ADAL" clId="{A1279D51-28A7-48E4-BA53-4834FC1E5513}" dt="2020-04-15T17:53:49.047" v="5370" actId="2696"/>
        <pc:sldMkLst>
          <pc:docMk/>
          <pc:sldMk cId="1236764762" sldId="260"/>
        </pc:sldMkLst>
        <pc:spChg chg="mod">
          <ac:chgData name="Jordan McCandless" userId="ac1b987a-2615-4edc-96e8-46c61dc6300f" providerId="ADAL" clId="{A1279D51-28A7-48E4-BA53-4834FC1E5513}" dt="2020-04-15T17:52:20.336" v="5274" actId="26606"/>
          <ac:spMkLst>
            <pc:docMk/>
            <pc:sldMk cId="1236764762" sldId="260"/>
            <ac:spMk id="2" creationId="{F9F8DCE9-B886-499E-B72D-C5D0856B382D}"/>
          </ac:spMkLst>
        </pc:spChg>
        <pc:spChg chg="add">
          <ac:chgData name="Jordan McCandless" userId="ac1b987a-2615-4edc-96e8-46c61dc6300f" providerId="ADAL" clId="{A1279D51-28A7-48E4-BA53-4834FC1E5513}" dt="2020-04-15T17:52:20.336" v="5274" actId="26606"/>
          <ac:spMkLst>
            <pc:docMk/>
            <pc:sldMk cId="1236764762" sldId="260"/>
            <ac:spMk id="7" creationId="{46DBB1A9-22FF-46E7-97B9-AE54774753DD}"/>
          </ac:spMkLst>
        </pc:spChg>
        <pc:cxnChg chg="add">
          <ac:chgData name="Jordan McCandless" userId="ac1b987a-2615-4edc-96e8-46c61dc6300f" providerId="ADAL" clId="{A1279D51-28A7-48E4-BA53-4834FC1E5513}" dt="2020-04-15T17:52:20.336" v="5274" actId="26606"/>
          <ac:cxnSpMkLst>
            <pc:docMk/>
            <pc:sldMk cId="1236764762" sldId="260"/>
            <ac:cxnSpMk id="9" creationId="{3A1AAD47-56AD-4EE6-A88C-981D060DC2D6}"/>
          </ac:cxnSpMkLst>
        </pc:cxnChg>
      </pc:sldChg>
      <pc:sldChg chg="modSp">
        <pc:chgData name="Jordan McCandless" userId="ac1b987a-2615-4edc-96e8-46c61dc6300f" providerId="ADAL" clId="{A1279D51-28A7-48E4-BA53-4834FC1E5513}" dt="2020-04-09T18:33:49.973" v="1491" actId="27957"/>
        <pc:sldMkLst>
          <pc:docMk/>
          <pc:sldMk cId="1030205673" sldId="266"/>
        </pc:sldMkLst>
        <pc:graphicFrameChg chg="mod">
          <ac:chgData name="Jordan McCandless" userId="ac1b987a-2615-4edc-96e8-46c61dc6300f" providerId="ADAL" clId="{A1279D51-28A7-48E4-BA53-4834FC1E5513}" dt="2020-04-09T18:33:49.973" v="1491" actId="27957"/>
          <ac:graphicFrameMkLst>
            <pc:docMk/>
            <pc:sldMk cId="1030205673" sldId="266"/>
            <ac:graphicFrameMk id="15" creationId="{482569E6-5845-481B-B04D-389A5D60C55F}"/>
          </ac:graphicFrameMkLst>
        </pc:graphicFrameChg>
      </pc:sldChg>
      <pc:sldChg chg="addSp delSp modSp del mod setBg">
        <pc:chgData name="Jordan McCandless" userId="ac1b987a-2615-4edc-96e8-46c61dc6300f" providerId="ADAL" clId="{A1279D51-28A7-48E4-BA53-4834FC1E5513}" dt="2020-04-17T00:05:13.135" v="18742" actId="2696"/>
        <pc:sldMkLst>
          <pc:docMk/>
          <pc:sldMk cId="3597406494" sldId="267"/>
        </pc:sldMkLst>
        <pc:spChg chg="mod">
          <ac:chgData name="Jordan McCandless" userId="ac1b987a-2615-4edc-96e8-46c61dc6300f" providerId="ADAL" clId="{A1279D51-28A7-48E4-BA53-4834FC1E5513}" dt="2020-04-17T00:02:41.260" v="18489" actId="26606"/>
          <ac:spMkLst>
            <pc:docMk/>
            <pc:sldMk cId="3597406494" sldId="267"/>
            <ac:spMk id="2" creationId="{944B7DAE-7BBA-4D0C-B52E-4D8E904A9EF4}"/>
          </ac:spMkLst>
        </pc:spChg>
        <pc:spChg chg="del mod">
          <ac:chgData name="Jordan McCandless" userId="ac1b987a-2615-4edc-96e8-46c61dc6300f" providerId="ADAL" clId="{A1279D51-28A7-48E4-BA53-4834FC1E5513}" dt="2020-04-17T00:02:17.945" v="18487" actId="26606"/>
          <ac:spMkLst>
            <pc:docMk/>
            <pc:sldMk cId="3597406494" sldId="267"/>
            <ac:spMk id="3" creationId="{AFA2E37F-05FF-4631-9DCE-B6C059F5E9FB}"/>
          </ac:spMkLst>
        </pc:spChg>
        <pc:graphicFrameChg chg="add mod modGraphic">
          <ac:chgData name="Jordan McCandless" userId="ac1b987a-2615-4edc-96e8-46c61dc6300f" providerId="ADAL" clId="{A1279D51-28A7-48E4-BA53-4834FC1E5513}" dt="2020-04-17T00:02:41.260" v="18489" actId="26606"/>
          <ac:graphicFrameMkLst>
            <pc:docMk/>
            <pc:sldMk cId="3597406494" sldId="267"/>
            <ac:graphicFrameMk id="5" creationId="{83F51286-7EAB-4FAE-93BE-85D00F45D979}"/>
          </ac:graphicFrameMkLst>
        </pc:graphicFrameChg>
      </pc:sldChg>
      <pc:sldChg chg="addSp delSp modSp mod setBg">
        <pc:chgData name="Jordan McCandless" userId="ac1b987a-2615-4edc-96e8-46c61dc6300f" providerId="ADAL" clId="{A1279D51-28A7-48E4-BA53-4834FC1E5513}" dt="2020-04-16T00:03:03.036" v="6347" actId="20577"/>
        <pc:sldMkLst>
          <pc:docMk/>
          <pc:sldMk cId="745346453" sldId="268"/>
        </pc:sldMkLst>
        <pc:spChg chg="mod">
          <ac:chgData name="Jordan McCandless" userId="ac1b987a-2615-4edc-96e8-46c61dc6300f" providerId="ADAL" clId="{A1279D51-28A7-48E4-BA53-4834FC1E5513}" dt="2020-04-08T18:14:18.013" v="100" actId="26606"/>
          <ac:spMkLst>
            <pc:docMk/>
            <pc:sldMk cId="745346453" sldId="268"/>
            <ac:spMk id="2" creationId="{C4F77F6C-8C11-4BE2-8BCA-1C1A4007873B}"/>
          </ac:spMkLst>
        </pc:spChg>
        <pc:spChg chg="add del mod">
          <ac:chgData name="Jordan McCandless" userId="ac1b987a-2615-4edc-96e8-46c61dc6300f" providerId="ADAL" clId="{A1279D51-28A7-48E4-BA53-4834FC1E5513}" dt="2020-04-08T18:14:18.013" v="100" actId="26606"/>
          <ac:spMkLst>
            <pc:docMk/>
            <pc:sldMk cId="745346453" sldId="268"/>
            <ac:spMk id="3" creationId="{90C739CB-944E-48F0-96D3-34E0D095D28E}"/>
          </ac:spMkLst>
        </pc:spChg>
        <pc:spChg chg="del">
          <ac:chgData name="Jordan McCandless" userId="ac1b987a-2615-4edc-96e8-46c61dc6300f" providerId="ADAL" clId="{A1279D51-28A7-48E4-BA53-4834FC1E5513}" dt="2020-04-08T18:06:26.226" v="16"/>
          <ac:spMkLst>
            <pc:docMk/>
            <pc:sldMk cId="745346453" sldId="268"/>
            <ac:spMk id="4" creationId="{DBCD90B8-21A9-4F2A-A94B-0B9BFBA18E70}"/>
          </ac:spMkLst>
        </pc:spChg>
        <pc:spChg chg="del">
          <ac:chgData name="Jordan McCandless" userId="ac1b987a-2615-4edc-96e8-46c61dc6300f" providerId="ADAL" clId="{A1279D51-28A7-48E4-BA53-4834FC1E5513}" dt="2020-04-08T18:06:41.038" v="19" actId="478"/>
          <ac:spMkLst>
            <pc:docMk/>
            <pc:sldMk cId="745346453" sldId="268"/>
            <ac:spMk id="5" creationId="{EB211008-976F-4F2B-B602-5C5DD344F7E0}"/>
          </ac:spMkLst>
        </pc:spChg>
        <pc:spChg chg="del">
          <ac:chgData name="Jordan McCandless" userId="ac1b987a-2615-4edc-96e8-46c61dc6300f" providerId="ADAL" clId="{A1279D51-28A7-48E4-BA53-4834FC1E5513}" dt="2020-04-08T18:06:26.226" v="16"/>
          <ac:spMkLst>
            <pc:docMk/>
            <pc:sldMk cId="745346453" sldId="268"/>
            <ac:spMk id="6" creationId="{26F4AA20-AF2A-4542-99A4-3EB3A239C563}"/>
          </ac:spMkLst>
        </pc:spChg>
        <pc:spChg chg="del mod">
          <ac:chgData name="Jordan McCandless" userId="ac1b987a-2615-4edc-96e8-46c61dc6300f" providerId="ADAL" clId="{A1279D51-28A7-48E4-BA53-4834FC1E5513}" dt="2020-04-08T18:06:34.650" v="18" actId="478"/>
          <ac:spMkLst>
            <pc:docMk/>
            <pc:sldMk cId="745346453" sldId="268"/>
            <ac:spMk id="7" creationId="{A94619BB-4083-4522-80CB-312087CC0248}"/>
          </ac:spMkLst>
        </pc:spChg>
        <pc:spChg chg="del">
          <ac:chgData name="Jordan McCandless" userId="ac1b987a-2615-4edc-96e8-46c61dc6300f" providerId="ADAL" clId="{A1279D51-28A7-48E4-BA53-4834FC1E5513}" dt="2020-04-08T18:06:26.226" v="16"/>
          <ac:spMkLst>
            <pc:docMk/>
            <pc:sldMk cId="745346453" sldId="268"/>
            <ac:spMk id="8" creationId="{1CD8E39B-4E67-4825-BA0A-CB62199301D9}"/>
          </ac:spMkLst>
        </pc:spChg>
        <pc:spChg chg="add del">
          <ac:chgData name="Jordan McCandless" userId="ac1b987a-2615-4edc-96e8-46c61dc6300f" providerId="ADAL" clId="{A1279D51-28A7-48E4-BA53-4834FC1E5513}" dt="2020-04-08T18:14:05.373" v="97" actId="26606"/>
          <ac:spMkLst>
            <pc:docMk/>
            <pc:sldMk cId="745346453" sldId="268"/>
            <ac:spMk id="10" creationId="{EFA2AC96-1E47-421C-A03F-F98E354EB4E6}"/>
          </ac:spMkLst>
        </pc:spChg>
        <pc:spChg chg="add del">
          <ac:chgData name="Jordan McCandless" userId="ac1b987a-2615-4edc-96e8-46c61dc6300f" providerId="ADAL" clId="{A1279D51-28A7-48E4-BA53-4834FC1E5513}" dt="2020-04-08T18:14:53.898" v="117" actId="26606"/>
          <ac:spMkLst>
            <pc:docMk/>
            <pc:sldMk cId="745346453" sldId="268"/>
            <ac:spMk id="15" creationId="{EFA2AC96-1E47-421C-A03F-F98E354EB4E6}"/>
          </ac:spMkLst>
        </pc:spChg>
        <pc:spChg chg="add">
          <ac:chgData name="Jordan McCandless" userId="ac1b987a-2615-4edc-96e8-46c61dc6300f" providerId="ADAL" clId="{A1279D51-28A7-48E4-BA53-4834FC1E5513}" dt="2020-04-08T18:14:53.898" v="117" actId="26606"/>
          <ac:spMkLst>
            <pc:docMk/>
            <pc:sldMk cId="745346453" sldId="268"/>
            <ac:spMk id="23" creationId="{EFA2AC96-1E47-421C-A03F-F98E354EB4E6}"/>
          </ac:spMkLst>
        </pc:spChg>
        <pc:graphicFrameChg chg="add del mod">
          <ac:chgData name="Jordan McCandless" userId="ac1b987a-2615-4edc-96e8-46c61dc6300f" providerId="ADAL" clId="{A1279D51-28A7-48E4-BA53-4834FC1E5513}" dt="2020-04-08T18:11:56.120" v="95" actId="478"/>
          <ac:graphicFrameMkLst>
            <pc:docMk/>
            <pc:sldMk cId="745346453" sldId="268"/>
            <ac:graphicFrameMk id="9" creationId="{165510CF-55DA-45F8-814D-159B9D25AC5F}"/>
          </ac:graphicFrameMkLst>
        </pc:graphicFrameChg>
        <pc:graphicFrameChg chg="add del">
          <ac:chgData name="Jordan McCandless" userId="ac1b987a-2615-4edc-96e8-46c61dc6300f" providerId="ADAL" clId="{A1279D51-28A7-48E4-BA53-4834FC1E5513}" dt="2020-04-08T18:14:05.373" v="97" actId="26606"/>
          <ac:graphicFrameMkLst>
            <pc:docMk/>
            <pc:sldMk cId="745346453" sldId="268"/>
            <ac:graphicFrameMk id="11" creationId="{A7AEDA83-3B40-4D90-853C-51056885B0A7}"/>
          </ac:graphicFrameMkLst>
        </pc:graphicFrameChg>
        <pc:graphicFrameChg chg="add del">
          <ac:chgData name="Jordan McCandless" userId="ac1b987a-2615-4edc-96e8-46c61dc6300f" providerId="ADAL" clId="{A1279D51-28A7-48E4-BA53-4834FC1E5513}" dt="2020-04-08T18:14:17.542" v="99" actId="26606"/>
          <ac:graphicFrameMkLst>
            <pc:docMk/>
            <pc:sldMk cId="745346453" sldId="268"/>
            <ac:graphicFrameMk id="13" creationId="{45F0596F-1277-4CDE-BE43-2C4F889FE89C}"/>
          </ac:graphicFrameMkLst>
        </pc:graphicFrameChg>
        <pc:graphicFrameChg chg="add del mod">
          <ac:chgData name="Jordan McCandless" userId="ac1b987a-2615-4edc-96e8-46c61dc6300f" providerId="ADAL" clId="{A1279D51-28A7-48E4-BA53-4834FC1E5513}" dt="2020-04-08T18:14:53.898" v="117" actId="26606"/>
          <ac:graphicFrameMkLst>
            <pc:docMk/>
            <pc:sldMk cId="745346453" sldId="268"/>
            <ac:graphicFrameMk id="16" creationId="{A7AEDA83-3B40-4D90-853C-51056885B0A7}"/>
          </ac:graphicFrameMkLst>
        </pc:graphicFrameChg>
        <pc:graphicFrameChg chg="add mod">
          <ac:chgData name="Jordan McCandless" userId="ac1b987a-2615-4edc-96e8-46c61dc6300f" providerId="ADAL" clId="{A1279D51-28A7-48E4-BA53-4834FC1E5513}" dt="2020-04-16T00:03:03.036" v="6347" actId="20577"/>
          <ac:graphicFrameMkLst>
            <pc:docMk/>
            <pc:sldMk cId="745346453" sldId="268"/>
            <ac:graphicFrameMk id="18" creationId="{E4711928-E316-4644-874A-3685376048AF}"/>
          </ac:graphicFrameMkLst>
        </pc:graphicFrameChg>
      </pc:sldChg>
      <pc:sldChg chg="addSp delSp modSp add del modAnim">
        <pc:chgData name="Jordan McCandless" userId="ac1b987a-2615-4edc-96e8-46c61dc6300f" providerId="ADAL" clId="{A1279D51-28A7-48E4-BA53-4834FC1E5513}" dt="2020-04-09T18:58:34.141" v="1861" actId="2696"/>
        <pc:sldMkLst>
          <pc:docMk/>
          <pc:sldMk cId="942185529" sldId="269"/>
        </pc:sldMkLst>
        <pc:spChg chg="del">
          <ac:chgData name="Jordan McCandless" userId="ac1b987a-2615-4edc-96e8-46c61dc6300f" providerId="ADAL" clId="{A1279D51-28A7-48E4-BA53-4834FC1E5513}" dt="2020-04-09T18:39:39.551" v="1641"/>
          <ac:spMkLst>
            <pc:docMk/>
            <pc:sldMk cId="942185529" sldId="269"/>
            <ac:spMk id="2" creationId="{18368169-2B02-42C5-A654-D50A08028656}"/>
          </ac:spMkLst>
        </pc:spChg>
        <pc:spChg chg="del">
          <ac:chgData name="Jordan McCandless" userId="ac1b987a-2615-4edc-96e8-46c61dc6300f" providerId="ADAL" clId="{A1279D51-28A7-48E4-BA53-4834FC1E5513}" dt="2020-04-09T18:39:39.551" v="1641"/>
          <ac:spMkLst>
            <pc:docMk/>
            <pc:sldMk cId="942185529" sldId="269"/>
            <ac:spMk id="3" creationId="{FB6A0513-1AED-468C-B790-FCEDFBEE6D3B}"/>
          </ac:spMkLst>
        </pc:spChg>
        <pc:spChg chg="del">
          <ac:chgData name="Jordan McCandless" userId="ac1b987a-2615-4edc-96e8-46c61dc6300f" providerId="ADAL" clId="{A1279D51-28A7-48E4-BA53-4834FC1E5513}" dt="2020-04-09T18:39:39.551" v="1641"/>
          <ac:spMkLst>
            <pc:docMk/>
            <pc:sldMk cId="942185529" sldId="269"/>
            <ac:spMk id="4" creationId="{072C805A-E4E6-4784-AFAF-4E3714B2F72B}"/>
          </ac:spMkLst>
        </pc:spChg>
        <pc:spChg chg="add mod">
          <ac:chgData name="Jordan McCandless" userId="ac1b987a-2615-4edc-96e8-46c61dc6300f" providerId="ADAL" clId="{A1279D51-28A7-48E4-BA53-4834FC1E5513}" dt="2020-04-09T18:39:50.423" v="1662" actId="20577"/>
          <ac:spMkLst>
            <pc:docMk/>
            <pc:sldMk cId="942185529" sldId="269"/>
            <ac:spMk id="5" creationId="{E0BA7183-3DD2-4095-A4E7-A3A7C300FD52}"/>
          </ac:spMkLst>
        </pc:spChg>
        <pc:spChg chg="add del mod">
          <ac:chgData name="Jordan McCandless" userId="ac1b987a-2615-4edc-96e8-46c61dc6300f" providerId="ADAL" clId="{A1279D51-28A7-48E4-BA53-4834FC1E5513}" dt="2020-04-09T18:52:09.702" v="1665"/>
          <ac:spMkLst>
            <pc:docMk/>
            <pc:sldMk cId="942185529" sldId="269"/>
            <ac:spMk id="6" creationId="{D36C6709-BFB1-4E2B-BCE5-CCEFD1239321}"/>
          </ac:spMkLst>
        </pc:spChg>
        <pc:spChg chg="add del mod">
          <ac:chgData name="Jordan McCandless" userId="ac1b987a-2615-4edc-96e8-46c61dc6300f" providerId="ADAL" clId="{A1279D51-28A7-48E4-BA53-4834FC1E5513}" dt="2020-04-09T18:52:24.634" v="1666"/>
          <ac:spMkLst>
            <pc:docMk/>
            <pc:sldMk cId="942185529" sldId="269"/>
            <ac:spMk id="7" creationId="{2D35EC17-B1FA-42F9-AF2C-7C6FDF1C8031}"/>
          </ac:spMkLst>
        </pc:spChg>
        <pc:picChg chg="add mod">
          <ac:chgData name="Jordan McCandless" userId="ac1b987a-2615-4edc-96e8-46c61dc6300f" providerId="ADAL" clId="{A1279D51-28A7-48E4-BA53-4834FC1E5513}" dt="2020-04-09T18:52:09.702" v="1665"/>
          <ac:picMkLst>
            <pc:docMk/>
            <pc:sldMk cId="942185529" sldId="269"/>
            <ac:picMk id="8" creationId="{B7DB4956-5D53-4AC3-8037-25102C457BFB}"/>
          </ac:picMkLst>
        </pc:picChg>
      </pc:sldChg>
      <pc:sldChg chg="addSp delSp modSp add mod setBg">
        <pc:chgData name="Jordan McCandless" userId="ac1b987a-2615-4edc-96e8-46c61dc6300f" providerId="ADAL" clId="{A1279D51-28A7-48E4-BA53-4834FC1E5513}" dt="2020-04-15T17:55:10.250" v="5398"/>
        <pc:sldMkLst>
          <pc:docMk/>
          <pc:sldMk cId="2173916300" sldId="270"/>
        </pc:sldMkLst>
        <pc:spChg chg="mod">
          <ac:chgData name="Jordan McCandless" userId="ac1b987a-2615-4edc-96e8-46c61dc6300f" providerId="ADAL" clId="{A1279D51-28A7-48E4-BA53-4834FC1E5513}" dt="2020-04-09T18:54:41.800" v="1813" actId="26606"/>
          <ac:spMkLst>
            <pc:docMk/>
            <pc:sldMk cId="2173916300" sldId="270"/>
            <ac:spMk id="2" creationId="{49BFB311-E3FE-405B-A457-3494812517DC}"/>
          </ac:spMkLst>
        </pc:spChg>
        <pc:spChg chg="del mod">
          <ac:chgData name="Jordan McCandless" userId="ac1b987a-2615-4edc-96e8-46c61dc6300f" providerId="ADAL" clId="{A1279D51-28A7-48E4-BA53-4834FC1E5513}" dt="2020-04-09T18:54:41.800" v="1813" actId="26606"/>
          <ac:spMkLst>
            <pc:docMk/>
            <pc:sldMk cId="2173916300" sldId="270"/>
            <ac:spMk id="3" creationId="{83A525C9-487F-4FCD-A756-1F32DDFB594C}"/>
          </ac:spMkLst>
        </pc:spChg>
        <pc:graphicFrameChg chg="add mod">
          <ac:chgData name="Jordan McCandless" userId="ac1b987a-2615-4edc-96e8-46c61dc6300f" providerId="ADAL" clId="{A1279D51-28A7-48E4-BA53-4834FC1E5513}" dt="2020-04-15T17:55:10.250" v="5398"/>
          <ac:graphicFrameMkLst>
            <pc:docMk/>
            <pc:sldMk cId="2173916300" sldId="270"/>
            <ac:graphicFrameMk id="5" creationId="{4DF9C9CE-4A7B-48C0-A48B-41EEFAFAF767}"/>
          </ac:graphicFrameMkLst>
        </pc:graphicFrameChg>
      </pc:sldChg>
      <pc:sldChg chg="addSp delSp modSp add mod setBg">
        <pc:chgData name="Jordan McCandless" userId="ac1b987a-2615-4edc-96e8-46c61dc6300f" providerId="ADAL" clId="{A1279D51-28A7-48E4-BA53-4834FC1E5513}" dt="2020-04-15T17:56:11.895" v="5399"/>
        <pc:sldMkLst>
          <pc:docMk/>
          <pc:sldMk cId="4172935593" sldId="271"/>
        </pc:sldMkLst>
        <pc:spChg chg="mod">
          <ac:chgData name="Jordan McCandless" userId="ac1b987a-2615-4edc-96e8-46c61dc6300f" providerId="ADAL" clId="{A1279D51-28A7-48E4-BA53-4834FC1E5513}" dt="2020-04-14T21:14:07.411" v="3169" actId="26606"/>
          <ac:spMkLst>
            <pc:docMk/>
            <pc:sldMk cId="4172935593" sldId="271"/>
            <ac:spMk id="2" creationId="{8265DC66-29EB-4B0A-B89A-C4A57A0A3B40}"/>
          </ac:spMkLst>
        </pc:spChg>
        <pc:spChg chg="add del mod">
          <ac:chgData name="Jordan McCandless" userId="ac1b987a-2615-4edc-96e8-46c61dc6300f" providerId="ADAL" clId="{A1279D51-28A7-48E4-BA53-4834FC1E5513}" dt="2020-04-14T20:50:52.076" v="2293" actId="26606"/>
          <ac:spMkLst>
            <pc:docMk/>
            <pc:sldMk cId="4172935593" sldId="271"/>
            <ac:spMk id="3" creationId="{C22940F7-B9BF-4C93-87F6-F219D8CE0DBC}"/>
          </ac:spMkLst>
        </pc:spChg>
        <pc:spChg chg="add del">
          <ac:chgData name="Jordan McCandless" userId="ac1b987a-2615-4edc-96e8-46c61dc6300f" providerId="ADAL" clId="{A1279D51-28A7-48E4-BA53-4834FC1E5513}" dt="2020-04-14T20:50:52.076" v="2293" actId="26606"/>
          <ac:spMkLst>
            <pc:docMk/>
            <pc:sldMk cId="4172935593" sldId="271"/>
            <ac:spMk id="8" creationId="{3BFBA67F-0D4D-4C2E-A1D7-82D080A4B3AD}"/>
          </ac:spMkLst>
        </pc:spChg>
        <pc:spChg chg="add del">
          <ac:chgData name="Jordan McCandless" userId="ac1b987a-2615-4edc-96e8-46c61dc6300f" providerId="ADAL" clId="{A1279D51-28A7-48E4-BA53-4834FC1E5513}" dt="2020-04-14T20:50:52.076" v="2293" actId="26606"/>
          <ac:spMkLst>
            <pc:docMk/>
            <pc:sldMk cId="4172935593" sldId="271"/>
            <ac:spMk id="10" creationId="{EFA2AC96-1E47-421C-A03F-F98E354EB4E6}"/>
          </ac:spMkLst>
        </pc:spChg>
        <pc:spChg chg="add del">
          <ac:chgData name="Jordan McCandless" userId="ac1b987a-2615-4edc-96e8-46c61dc6300f" providerId="ADAL" clId="{A1279D51-28A7-48E4-BA53-4834FC1E5513}" dt="2020-04-14T20:51:19.044" v="2294" actId="26606"/>
          <ac:spMkLst>
            <pc:docMk/>
            <pc:sldMk cId="4172935593" sldId="271"/>
            <ac:spMk id="17" creationId="{EFA2AC96-1E47-421C-A03F-F98E354EB4E6}"/>
          </ac:spMkLst>
        </pc:spChg>
        <pc:spChg chg="add del">
          <ac:chgData name="Jordan McCandless" userId="ac1b987a-2615-4edc-96e8-46c61dc6300f" providerId="ADAL" clId="{A1279D51-28A7-48E4-BA53-4834FC1E5513}" dt="2020-04-14T21:14:07.411" v="3169" actId="26606"/>
          <ac:spMkLst>
            <pc:docMk/>
            <pc:sldMk cId="4172935593" sldId="271"/>
            <ac:spMk id="19" creationId="{BF8EE22E-7CB7-4A22-8A2D-CE1918FE5F68}"/>
          </ac:spMkLst>
        </pc:spChg>
        <pc:spChg chg="add del">
          <ac:chgData name="Jordan McCandless" userId="ac1b987a-2615-4edc-96e8-46c61dc6300f" providerId="ADAL" clId="{A1279D51-28A7-48E4-BA53-4834FC1E5513}" dt="2020-04-14T21:13:36.794" v="3167" actId="26606"/>
          <ac:spMkLst>
            <pc:docMk/>
            <pc:sldMk cId="4172935593" sldId="271"/>
            <ac:spMk id="22" creationId="{EFA2AC96-1E47-421C-A03F-F98E354EB4E6}"/>
          </ac:spMkLst>
        </pc:spChg>
        <pc:spChg chg="add">
          <ac:chgData name="Jordan McCandless" userId="ac1b987a-2615-4edc-96e8-46c61dc6300f" providerId="ADAL" clId="{A1279D51-28A7-48E4-BA53-4834FC1E5513}" dt="2020-04-14T21:14:07.411" v="3169" actId="26606"/>
          <ac:spMkLst>
            <pc:docMk/>
            <pc:sldMk cId="4172935593" sldId="271"/>
            <ac:spMk id="24" creationId="{EFA2AC96-1E47-421C-A03F-F98E354EB4E6}"/>
          </ac:spMkLst>
        </pc:spChg>
        <pc:graphicFrameChg chg="add del">
          <ac:chgData name="Jordan McCandless" userId="ac1b987a-2615-4edc-96e8-46c61dc6300f" providerId="ADAL" clId="{A1279D51-28A7-48E4-BA53-4834FC1E5513}" dt="2020-04-14T20:50:52.049" v="2292" actId="26606"/>
          <ac:graphicFrameMkLst>
            <pc:docMk/>
            <pc:sldMk cId="4172935593" sldId="271"/>
            <ac:graphicFrameMk id="12" creationId="{DCF595DF-EC87-4FF5-9555-587B85F28FE8}"/>
          </ac:graphicFrameMkLst>
        </pc:graphicFrameChg>
        <pc:graphicFrameChg chg="add mod modGraphic">
          <ac:chgData name="Jordan McCandless" userId="ac1b987a-2615-4edc-96e8-46c61dc6300f" providerId="ADAL" clId="{A1279D51-28A7-48E4-BA53-4834FC1E5513}" dt="2020-04-15T17:56:11.895" v="5399"/>
          <ac:graphicFrameMkLst>
            <pc:docMk/>
            <pc:sldMk cId="4172935593" sldId="271"/>
            <ac:graphicFrameMk id="14" creationId="{8BA6DF27-EE3C-46C0-9822-E27A34D5C9F5}"/>
          </ac:graphicFrameMkLst>
        </pc:graphicFrameChg>
      </pc:sldChg>
      <pc:sldChg chg="addSp delSp modSp add mod setBg modAnim">
        <pc:chgData name="Jordan McCandless" userId="ac1b987a-2615-4edc-96e8-46c61dc6300f" providerId="ADAL" clId="{A1279D51-28A7-48E4-BA53-4834FC1E5513}" dt="2020-04-14T18:10:29.241" v="2232"/>
        <pc:sldMkLst>
          <pc:docMk/>
          <pc:sldMk cId="3842456625" sldId="272"/>
        </pc:sldMkLst>
        <pc:spChg chg="mod">
          <ac:chgData name="Jordan McCandless" userId="ac1b987a-2615-4edc-96e8-46c61dc6300f" providerId="ADAL" clId="{A1279D51-28A7-48E4-BA53-4834FC1E5513}" dt="2020-04-09T18:59:06.491" v="1863" actId="26606"/>
          <ac:spMkLst>
            <pc:docMk/>
            <pc:sldMk cId="3842456625" sldId="272"/>
            <ac:spMk id="2" creationId="{CB5D8008-E665-4F76-BB35-0EA2B5E26EAC}"/>
          </ac:spMkLst>
        </pc:spChg>
        <pc:spChg chg="del mod">
          <ac:chgData name="Jordan McCandless" userId="ac1b987a-2615-4edc-96e8-46c61dc6300f" providerId="ADAL" clId="{A1279D51-28A7-48E4-BA53-4834FC1E5513}" dt="2020-04-14T18:10:29.241" v="2232"/>
          <ac:spMkLst>
            <pc:docMk/>
            <pc:sldMk cId="3842456625" sldId="272"/>
            <ac:spMk id="3" creationId="{BF1CC1FC-8B9B-44D3-BA33-F7A0CCEABF46}"/>
          </ac:spMkLst>
        </pc:spChg>
        <pc:spChg chg="add">
          <ac:chgData name="Jordan McCandless" userId="ac1b987a-2615-4edc-96e8-46c61dc6300f" providerId="ADAL" clId="{A1279D51-28A7-48E4-BA53-4834FC1E5513}" dt="2020-04-09T18:59:06.491" v="1863" actId="26606"/>
          <ac:spMkLst>
            <pc:docMk/>
            <pc:sldMk cId="3842456625" sldId="272"/>
            <ac:spMk id="8" creationId="{3BFBA67F-0D4D-4C2E-A1D7-82D080A4B3AD}"/>
          </ac:spMkLst>
        </pc:spChg>
        <pc:spChg chg="add">
          <ac:chgData name="Jordan McCandless" userId="ac1b987a-2615-4edc-96e8-46c61dc6300f" providerId="ADAL" clId="{A1279D51-28A7-48E4-BA53-4834FC1E5513}" dt="2020-04-09T18:59:06.491" v="1863" actId="26606"/>
          <ac:spMkLst>
            <pc:docMk/>
            <pc:sldMk cId="3842456625" sldId="272"/>
            <ac:spMk id="10" creationId="{EFA2AC96-1E47-421C-A03F-F98E354EB4E6}"/>
          </ac:spMkLst>
        </pc:spChg>
        <pc:picChg chg="add mod">
          <ac:chgData name="Jordan McCandless" userId="ac1b987a-2615-4edc-96e8-46c61dc6300f" providerId="ADAL" clId="{A1279D51-28A7-48E4-BA53-4834FC1E5513}" dt="2020-04-14T18:10:29.241" v="2232"/>
          <ac:picMkLst>
            <pc:docMk/>
            <pc:sldMk cId="3842456625" sldId="272"/>
            <ac:picMk id="4" creationId="{D0328336-CB4D-433B-8F39-3F63AE34E011}"/>
          </ac:picMkLst>
        </pc:picChg>
      </pc:sldChg>
      <pc:sldChg chg="addSp delSp modSp add mod setBg modAnim">
        <pc:chgData name="Jordan McCandless" userId="ac1b987a-2615-4edc-96e8-46c61dc6300f" providerId="ADAL" clId="{A1279D51-28A7-48E4-BA53-4834FC1E5513}" dt="2020-04-14T18:47:18.236" v="2290"/>
        <pc:sldMkLst>
          <pc:docMk/>
          <pc:sldMk cId="2114160702" sldId="273"/>
        </pc:sldMkLst>
        <pc:spChg chg="mod">
          <ac:chgData name="Jordan McCandless" userId="ac1b987a-2615-4edc-96e8-46c61dc6300f" providerId="ADAL" clId="{A1279D51-28A7-48E4-BA53-4834FC1E5513}" dt="2020-04-09T19:14:07.659" v="1926" actId="26606"/>
          <ac:spMkLst>
            <pc:docMk/>
            <pc:sldMk cId="2114160702" sldId="273"/>
            <ac:spMk id="2" creationId="{DEC9993A-E9AB-4D8F-B58A-752A0552EEE2}"/>
          </ac:spMkLst>
        </pc:spChg>
        <pc:spChg chg="del mod">
          <ac:chgData name="Jordan McCandless" userId="ac1b987a-2615-4edc-96e8-46c61dc6300f" providerId="ADAL" clId="{A1279D51-28A7-48E4-BA53-4834FC1E5513}" dt="2020-04-14T18:39:49.421" v="2281"/>
          <ac:spMkLst>
            <pc:docMk/>
            <pc:sldMk cId="2114160702" sldId="273"/>
            <ac:spMk id="3" creationId="{3D45207C-4D60-4B20-9D74-0966575BE5AD}"/>
          </ac:spMkLst>
        </pc:spChg>
        <pc:spChg chg="add del mod">
          <ac:chgData name="Jordan McCandless" userId="ac1b987a-2615-4edc-96e8-46c61dc6300f" providerId="ADAL" clId="{A1279D51-28A7-48E4-BA53-4834FC1E5513}" dt="2020-04-14T18:47:18.236" v="2290"/>
          <ac:spMkLst>
            <pc:docMk/>
            <pc:sldMk cId="2114160702" sldId="273"/>
            <ac:spMk id="5" creationId="{C8EF1700-5572-4EF3-9075-5433B56D90BF}"/>
          </ac:spMkLst>
        </pc:spChg>
        <pc:spChg chg="add">
          <ac:chgData name="Jordan McCandless" userId="ac1b987a-2615-4edc-96e8-46c61dc6300f" providerId="ADAL" clId="{A1279D51-28A7-48E4-BA53-4834FC1E5513}" dt="2020-04-09T19:14:07.659" v="1926" actId="26606"/>
          <ac:spMkLst>
            <pc:docMk/>
            <pc:sldMk cId="2114160702" sldId="273"/>
            <ac:spMk id="8" creationId="{3BFBA67F-0D4D-4C2E-A1D7-82D080A4B3AD}"/>
          </ac:spMkLst>
        </pc:spChg>
        <pc:spChg chg="add">
          <ac:chgData name="Jordan McCandless" userId="ac1b987a-2615-4edc-96e8-46c61dc6300f" providerId="ADAL" clId="{A1279D51-28A7-48E4-BA53-4834FC1E5513}" dt="2020-04-09T19:14:07.659" v="1926" actId="26606"/>
          <ac:spMkLst>
            <pc:docMk/>
            <pc:sldMk cId="2114160702" sldId="273"/>
            <ac:spMk id="10" creationId="{EFA2AC96-1E47-421C-A03F-F98E354EB4E6}"/>
          </ac:spMkLst>
        </pc:spChg>
        <pc:picChg chg="add del mod">
          <ac:chgData name="Jordan McCandless" userId="ac1b987a-2615-4edc-96e8-46c61dc6300f" providerId="ADAL" clId="{A1279D51-28A7-48E4-BA53-4834FC1E5513}" dt="2020-04-14T18:46:02.692" v="2288"/>
          <ac:picMkLst>
            <pc:docMk/>
            <pc:sldMk cId="2114160702" sldId="273"/>
            <ac:picMk id="4" creationId="{AA35F5BA-5510-4A93-ABE5-18F7A01B2D3C}"/>
          </ac:picMkLst>
        </pc:picChg>
        <pc:picChg chg="add mod">
          <ac:chgData name="Jordan McCandless" userId="ac1b987a-2615-4edc-96e8-46c61dc6300f" providerId="ADAL" clId="{A1279D51-28A7-48E4-BA53-4834FC1E5513}" dt="2020-04-14T18:47:18.236" v="2290"/>
          <ac:picMkLst>
            <pc:docMk/>
            <pc:sldMk cId="2114160702" sldId="273"/>
            <ac:picMk id="6" creationId="{49F36E81-28EB-47AA-B38F-3267A51E653D}"/>
          </ac:picMkLst>
        </pc:picChg>
      </pc:sldChg>
      <pc:sldChg chg="addSp delSp modSp add mod setBg modAnim delDesignElem">
        <pc:chgData name="Jordan McCandless" userId="ac1b987a-2615-4edc-96e8-46c61dc6300f" providerId="ADAL" clId="{A1279D51-28A7-48E4-BA53-4834FC1E5513}" dt="2020-04-15T18:06:18.098" v="5696" actId="20577"/>
        <pc:sldMkLst>
          <pc:docMk/>
          <pc:sldMk cId="2777894223" sldId="274"/>
        </pc:sldMkLst>
        <pc:spChg chg="mod">
          <ac:chgData name="Jordan McCandless" userId="ac1b987a-2615-4edc-96e8-46c61dc6300f" providerId="ADAL" clId="{A1279D51-28A7-48E4-BA53-4834FC1E5513}" dt="2020-04-09T19:14:11.265" v="1927" actId="26606"/>
          <ac:spMkLst>
            <pc:docMk/>
            <pc:sldMk cId="2777894223" sldId="274"/>
            <ac:spMk id="2" creationId="{5ACED934-FCC7-46B0-9E05-60654BF44443}"/>
          </ac:spMkLst>
        </pc:spChg>
        <pc:spChg chg="add del mod">
          <ac:chgData name="Jordan McCandless" userId="ac1b987a-2615-4edc-96e8-46c61dc6300f" providerId="ADAL" clId="{A1279D51-28A7-48E4-BA53-4834FC1E5513}" dt="2020-04-15T18:02:47.653" v="5674" actId="26606"/>
          <ac:spMkLst>
            <pc:docMk/>
            <pc:sldMk cId="2777894223" sldId="274"/>
            <ac:spMk id="3" creationId="{3A26940D-38B4-488C-A2CC-6A734F5B849B}"/>
          </ac:spMkLst>
        </pc:spChg>
        <pc:spChg chg="add del mod">
          <ac:chgData name="Jordan McCandless" userId="ac1b987a-2615-4edc-96e8-46c61dc6300f" providerId="ADAL" clId="{A1279D51-28A7-48E4-BA53-4834FC1E5513}" dt="2020-04-14T18:46:06.520" v="2289"/>
          <ac:spMkLst>
            <pc:docMk/>
            <pc:sldMk cId="2777894223" sldId="274"/>
            <ac:spMk id="3" creationId="{D5EE7FC5-FE79-4BEE-BE9E-12D3724117DD}"/>
          </ac:spMkLst>
        </pc:spChg>
        <pc:spChg chg="add del mod">
          <ac:chgData name="Jordan McCandless" userId="ac1b987a-2615-4edc-96e8-46c61dc6300f" providerId="ADAL" clId="{A1279D51-28A7-48E4-BA53-4834FC1E5513}" dt="2020-04-14T18:40:44.793" v="2284"/>
          <ac:spMkLst>
            <pc:docMk/>
            <pc:sldMk cId="2777894223" sldId="274"/>
            <ac:spMk id="4" creationId="{C64878CA-FAD1-46DB-AAF0-6D1372CCD197}"/>
          </ac:spMkLst>
        </pc:spChg>
        <pc:spChg chg="add del mod">
          <ac:chgData name="Jordan McCandless" userId="ac1b987a-2615-4edc-96e8-46c61dc6300f" providerId="ADAL" clId="{A1279D51-28A7-48E4-BA53-4834FC1E5513}" dt="2020-04-14T18:40:44.793" v="2284"/>
          <ac:spMkLst>
            <pc:docMk/>
            <pc:sldMk cId="2777894223" sldId="274"/>
            <ac:spMk id="5" creationId="{850389A0-1BB8-451A-A20B-FA230A4B7062}"/>
          </ac:spMkLst>
        </pc:spChg>
        <pc:spChg chg="add del mod">
          <ac:chgData name="Jordan McCandless" userId="ac1b987a-2615-4edc-96e8-46c61dc6300f" providerId="ADAL" clId="{A1279D51-28A7-48E4-BA53-4834FC1E5513}" dt="2020-04-14T18:41:10.545" v="2287"/>
          <ac:spMkLst>
            <pc:docMk/>
            <pc:sldMk cId="2777894223" sldId="274"/>
            <ac:spMk id="6" creationId="{83B817FB-65FD-4115-8B67-F616626E5FFF}"/>
          </ac:spMkLst>
        </pc:spChg>
        <pc:spChg chg="add del mod">
          <ac:chgData name="Jordan McCandless" userId="ac1b987a-2615-4edc-96e8-46c61dc6300f" providerId="ADAL" clId="{A1279D51-28A7-48E4-BA53-4834FC1E5513}" dt="2020-04-14T18:41:10.545" v="2287"/>
          <ac:spMkLst>
            <pc:docMk/>
            <pc:sldMk cId="2777894223" sldId="274"/>
            <ac:spMk id="7" creationId="{3C7CE88A-EEA3-46AB-BE33-C654DED769EC}"/>
          </ac:spMkLst>
        </pc:spChg>
        <pc:spChg chg="add del">
          <ac:chgData name="Jordan McCandless" userId="ac1b987a-2615-4edc-96e8-46c61dc6300f" providerId="ADAL" clId="{A1279D51-28A7-48E4-BA53-4834FC1E5513}" dt="2020-04-15T18:02:47.653" v="5674" actId="26606"/>
          <ac:spMkLst>
            <pc:docMk/>
            <pc:sldMk cId="2777894223" sldId="274"/>
            <ac:spMk id="8" creationId="{3BFBA67F-0D4D-4C2E-A1D7-82D080A4B3AD}"/>
          </ac:spMkLst>
        </pc:spChg>
        <pc:spChg chg="add del">
          <ac:chgData name="Jordan McCandless" userId="ac1b987a-2615-4edc-96e8-46c61dc6300f" providerId="ADAL" clId="{A1279D51-28A7-48E4-BA53-4834FC1E5513}" dt="2020-04-15T18:02:47.653" v="5674" actId="26606"/>
          <ac:spMkLst>
            <pc:docMk/>
            <pc:sldMk cId="2777894223" sldId="274"/>
            <ac:spMk id="10" creationId="{EFA2AC96-1E47-421C-A03F-F98E354EB4E6}"/>
          </ac:spMkLst>
        </pc:spChg>
        <pc:spChg chg="add">
          <ac:chgData name="Jordan McCandless" userId="ac1b987a-2615-4edc-96e8-46c61dc6300f" providerId="ADAL" clId="{A1279D51-28A7-48E4-BA53-4834FC1E5513}" dt="2020-04-15T18:02:47.653" v="5674" actId="26606"/>
          <ac:spMkLst>
            <pc:docMk/>
            <pc:sldMk cId="2777894223" sldId="274"/>
            <ac:spMk id="17" creationId="{EFA2AC96-1E47-421C-A03F-F98E354EB4E6}"/>
          </ac:spMkLst>
        </pc:spChg>
        <pc:graphicFrameChg chg="add mod">
          <ac:chgData name="Jordan McCandless" userId="ac1b987a-2615-4edc-96e8-46c61dc6300f" providerId="ADAL" clId="{A1279D51-28A7-48E4-BA53-4834FC1E5513}" dt="2020-04-15T18:06:18.098" v="5696" actId="20577"/>
          <ac:graphicFrameMkLst>
            <pc:docMk/>
            <pc:sldMk cId="2777894223" sldId="274"/>
            <ac:graphicFrameMk id="12" creationId="{970FB236-0FA7-4747-892A-1E26FF3ED9D4}"/>
          </ac:graphicFrameMkLst>
        </pc:graphicFrameChg>
        <pc:picChg chg="add del">
          <ac:chgData name="Jordan McCandless" userId="ac1b987a-2615-4edc-96e8-46c61dc6300f" providerId="ADAL" clId="{A1279D51-28A7-48E4-BA53-4834FC1E5513}" dt="2020-04-15T17:59:24.457" v="5410"/>
          <ac:picMkLst>
            <pc:docMk/>
            <pc:sldMk cId="2777894223" sldId="274"/>
            <ac:picMk id="11" creationId="{A1CE3544-E250-4CC7-9771-8DA5016025AE}"/>
          </ac:picMkLst>
        </pc:picChg>
      </pc:sldChg>
      <pc:sldChg chg="addSp delSp modSp add mod setBg">
        <pc:chgData name="Jordan McCandless" userId="ac1b987a-2615-4edc-96e8-46c61dc6300f" providerId="ADAL" clId="{A1279D51-28A7-48E4-BA53-4834FC1E5513}" dt="2020-04-15T18:13:27.497" v="5748" actId="20577"/>
        <pc:sldMkLst>
          <pc:docMk/>
          <pc:sldMk cId="2108146633" sldId="275"/>
        </pc:sldMkLst>
        <pc:spChg chg="mod">
          <ac:chgData name="Jordan McCandless" userId="ac1b987a-2615-4edc-96e8-46c61dc6300f" providerId="ADAL" clId="{A1279D51-28A7-48E4-BA53-4834FC1E5513}" dt="2020-04-09T19:14:14.475" v="1928" actId="26606"/>
          <ac:spMkLst>
            <pc:docMk/>
            <pc:sldMk cId="2108146633" sldId="275"/>
            <ac:spMk id="2" creationId="{136ECA5C-5A26-478E-B51E-3D25DCE1A9C6}"/>
          </ac:spMkLst>
        </pc:spChg>
        <pc:spChg chg="del mod">
          <ac:chgData name="Jordan McCandless" userId="ac1b987a-2615-4edc-96e8-46c61dc6300f" providerId="ADAL" clId="{A1279D51-28A7-48E4-BA53-4834FC1E5513}" dt="2020-04-14T20:52:20.139" v="2332" actId="478"/>
          <ac:spMkLst>
            <pc:docMk/>
            <pc:sldMk cId="2108146633" sldId="275"/>
            <ac:spMk id="3" creationId="{1A7DDF49-5B59-4D71-8CDD-8317A396443A}"/>
          </ac:spMkLst>
        </pc:spChg>
        <pc:spChg chg="add del mod">
          <ac:chgData name="Jordan McCandless" userId="ac1b987a-2615-4edc-96e8-46c61dc6300f" providerId="ADAL" clId="{A1279D51-28A7-48E4-BA53-4834FC1E5513}" dt="2020-04-14T21:09:17" v="3036" actId="26606"/>
          <ac:spMkLst>
            <pc:docMk/>
            <pc:sldMk cId="2108146633" sldId="275"/>
            <ac:spMk id="4" creationId="{EC80285E-2F5D-471E-830B-C5249E02E83C}"/>
          </ac:spMkLst>
        </pc:spChg>
        <pc:spChg chg="add del">
          <ac:chgData name="Jordan McCandless" userId="ac1b987a-2615-4edc-96e8-46c61dc6300f" providerId="ADAL" clId="{A1279D51-28A7-48E4-BA53-4834FC1E5513}" dt="2020-04-14T20:59:41.828" v="2707" actId="26606"/>
          <ac:spMkLst>
            <pc:docMk/>
            <pc:sldMk cId="2108146633" sldId="275"/>
            <ac:spMk id="8" creationId="{3BFBA67F-0D4D-4C2E-A1D7-82D080A4B3AD}"/>
          </ac:spMkLst>
        </pc:spChg>
        <pc:spChg chg="add del">
          <ac:chgData name="Jordan McCandless" userId="ac1b987a-2615-4edc-96e8-46c61dc6300f" providerId="ADAL" clId="{A1279D51-28A7-48E4-BA53-4834FC1E5513}" dt="2020-04-14T20:59:41.828" v="2707" actId="26606"/>
          <ac:spMkLst>
            <pc:docMk/>
            <pc:sldMk cId="2108146633" sldId="275"/>
            <ac:spMk id="10" creationId="{EFA2AC96-1E47-421C-A03F-F98E354EB4E6}"/>
          </ac:spMkLst>
        </pc:spChg>
        <pc:spChg chg="add del">
          <ac:chgData name="Jordan McCandless" userId="ac1b987a-2615-4edc-96e8-46c61dc6300f" providerId="ADAL" clId="{A1279D51-28A7-48E4-BA53-4834FC1E5513}" dt="2020-04-14T20:59:35" v="2706" actId="26606"/>
          <ac:spMkLst>
            <pc:docMk/>
            <pc:sldMk cId="2108146633" sldId="275"/>
            <ac:spMk id="12" creationId="{3BFBA67F-0D4D-4C2E-A1D7-82D080A4B3AD}"/>
          </ac:spMkLst>
        </pc:spChg>
        <pc:spChg chg="add del">
          <ac:chgData name="Jordan McCandless" userId="ac1b987a-2615-4edc-96e8-46c61dc6300f" providerId="ADAL" clId="{A1279D51-28A7-48E4-BA53-4834FC1E5513}" dt="2020-04-14T20:59:35" v="2706" actId="26606"/>
          <ac:spMkLst>
            <pc:docMk/>
            <pc:sldMk cId="2108146633" sldId="275"/>
            <ac:spMk id="13" creationId="{EFA2AC96-1E47-421C-A03F-F98E354EB4E6}"/>
          </ac:spMkLst>
        </pc:spChg>
        <pc:spChg chg="add del">
          <ac:chgData name="Jordan McCandless" userId="ac1b987a-2615-4edc-96e8-46c61dc6300f" providerId="ADAL" clId="{A1279D51-28A7-48E4-BA53-4834FC1E5513}" dt="2020-04-14T21:09:17" v="3036" actId="26606"/>
          <ac:spMkLst>
            <pc:docMk/>
            <pc:sldMk cId="2108146633" sldId="275"/>
            <ac:spMk id="14" creationId="{3BFBA67F-0D4D-4C2E-A1D7-82D080A4B3AD}"/>
          </ac:spMkLst>
        </pc:spChg>
        <pc:spChg chg="add del">
          <ac:chgData name="Jordan McCandless" userId="ac1b987a-2615-4edc-96e8-46c61dc6300f" providerId="ADAL" clId="{A1279D51-28A7-48E4-BA53-4834FC1E5513}" dt="2020-04-14T20:59:25.703" v="2704" actId="26606"/>
          <ac:spMkLst>
            <pc:docMk/>
            <pc:sldMk cId="2108146633" sldId="275"/>
            <ac:spMk id="15" creationId="{3BFBA67F-0D4D-4C2E-A1D7-82D080A4B3AD}"/>
          </ac:spMkLst>
        </pc:spChg>
        <pc:spChg chg="add del">
          <ac:chgData name="Jordan McCandless" userId="ac1b987a-2615-4edc-96e8-46c61dc6300f" providerId="ADAL" clId="{A1279D51-28A7-48E4-BA53-4834FC1E5513}" dt="2020-04-14T21:09:17" v="3036" actId="26606"/>
          <ac:spMkLst>
            <pc:docMk/>
            <pc:sldMk cId="2108146633" sldId="275"/>
            <ac:spMk id="16" creationId="{EFA2AC96-1E47-421C-A03F-F98E354EB4E6}"/>
          </ac:spMkLst>
        </pc:spChg>
        <pc:spChg chg="add del">
          <ac:chgData name="Jordan McCandless" userId="ac1b987a-2615-4edc-96e8-46c61dc6300f" providerId="ADAL" clId="{A1279D51-28A7-48E4-BA53-4834FC1E5513}" dt="2020-04-14T20:59:25.703" v="2704" actId="26606"/>
          <ac:spMkLst>
            <pc:docMk/>
            <pc:sldMk cId="2108146633" sldId="275"/>
            <ac:spMk id="17" creationId="{EFA2AC96-1E47-421C-A03F-F98E354EB4E6}"/>
          </ac:spMkLst>
        </pc:spChg>
        <pc:spChg chg="add del">
          <ac:chgData name="Jordan McCandless" userId="ac1b987a-2615-4edc-96e8-46c61dc6300f" providerId="ADAL" clId="{A1279D51-28A7-48E4-BA53-4834FC1E5513}" dt="2020-04-14T21:09:16.953" v="3035" actId="26606"/>
          <ac:spMkLst>
            <pc:docMk/>
            <pc:sldMk cId="2108146633" sldId="275"/>
            <ac:spMk id="23" creationId="{EFA2AC96-1E47-421C-A03F-F98E354EB4E6}"/>
          </ac:spMkLst>
        </pc:spChg>
        <pc:spChg chg="add del">
          <ac:chgData name="Jordan McCandless" userId="ac1b987a-2615-4edc-96e8-46c61dc6300f" providerId="ADAL" clId="{A1279D51-28A7-48E4-BA53-4834FC1E5513}" dt="2020-04-15T18:06:43.553" v="5699" actId="26606"/>
          <ac:spMkLst>
            <pc:docMk/>
            <pc:sldMk cId="2108146633" sldId="275"/>
            <ac:spMk id="25" creationId="{EFA2AC96-1E47-421C-A03F-F98E354EB4E6}"/>
          </ac:spMkLst>
        </pc:spChg>
        <pc:spChg chg="add del">
          <ac:chgData name="Jordan McCandless" userId="ac1b987a-2615-4edc-96e8-46c61dc6300f" providerId="ADAL" clId="{A1279D51-28A7-48E4-BA53-4834FC1E5513}" dt="2020-04-15T18:08:58.230" v="5706" actId="26606"/>
          <ac:spMkLst>
            <pc:docMk/>
            <pc:sldMk cId="2108146633" sldId="275"/>
            <ac:spMk id="31" creationId="{EFA2AC96-1E47-421C-A03F-F98E354EB4E6}"/>
          </ac:spMkLst>
        </pc:spChg>
        <pc:spChg chg="add">
          <ac:chgData name="Jordan McCandless" userId="ac1b987a-2615-4edc-96e8-46c61dc6300f" providerId="ADAL" clId="{A1279D51-28A7-48E4-BA53-4834FC1E5513}" dt="2020-04-15T18:08:58.230" v="5706" actId="26606"/>
          <ac:spMkLst>
            <pc:docMk/>
            <pc:sldMk cId="2108146633" sldId="275"/>
            <ac:spMk id="36" creationId="{EFA2AC96-1E47-421C-A03F-F98E354EB4E6}"/>
          </ac:spMkLst>
        </pc:spChg>
        <pc:graphicFrameChg chg="add del">
          <ac:chgData name="Jordan McCandless" userId="ac1b987a-2615-4edc-96e8-46c61dc6300f" providerId="ADAL" clId="{A1279D51-28A7-48E4-BA53-4834FC1E5513}" dt="2020-04-14T21:09:16.953" v="3035" actId="26606"/>
          <ac:graphicFrameMkLst>
            <pc:docMk/>
            <pc:sldMk cId="2108146633" sldId="275"/>
            <ac:graphicFrameMk id="18" creationId="{264855B6-D331-4899-945E-46D9ECF47534}"/>
          </ac:graphicFrameMkLst>
        </pc:graphicFrameChg>
        <pc:graphicFrameChg chg="add mod modGraphic">
          <ac:chgData name="Jordan McCandless" userId="ac1b987a-2615-4edc-96e8-46c61dc6300f" providerId="ADAL" clId="{A1279D51-28A7-48E4-BA53-4834FC1E5513}" dt="2020-04-15T18:13:27.497" v="5748" actId="20577"/>
          <ac:graphicFrameMkLst>
            <pc:docMk/>
            <pc:sldMk cId="2108146633" sldId="275"/>
            <ac:graphicFrameMk id="26" creationId="{C6396C15-EDDE-4D25-BB74-0B3936547DB5}"/>
          </ac:graphicFrameMkLst>
        </pc:graphicFrameChg>
        <pc:picChg chg="add del">
          <ac:chgData name="Jordan McCandless" userId="ac1b987a-2615-4edc-96e8-46c61dc6300f" providerId="ADAL" clId="{A1279D51-28A7-48E4-BA53-4834FC1E5513}" dt="2020-04-14T20:52:08.893" v="2330"/>
          <ac:picMkLst>
            <pc:docMk/>
            <pc:sldMk cId="2108146633" sldId="275"/>
            <ac:picMk id="1026" creationId="{F69B6091-D926-4895-A319-B513791DDCB5}"/>
          </ac:picMkLst>
        </pc:picChg>
        <pc:picChg chg="add del">
          <ac:chgData name="Jordan McCandless" userId="ac1b987a-2615-4edc-96e8-46c61dc6300f" providerId="ADAL" clId="{A1279D51-28A7-48E4-BA53-4834FC1E5513}" dt="2020-04-14T20:52:20.139" v="2332" actId="478"/>
          <ac:picMkLst>
            <pc:docMk/>
            <pc:sldMk cId="2108146633" sldId="275"/>
            <ac:picMk id="1028" creationId="{93717164-E5A8-4555-9EB4-2241E3B7D1FF}"/>
          </ac:picMkLst>
        </pc:picChg>
      </pc:sldChg>
      <pc:sldChg chg="addSp delSp modSp add ord modAnim">
        <pc:chgData name="Jordan McCandless" userId="ac1b987a-2615-4edc-96e8-46c61dc6300f" providerId="ADAL" clId="{A1279D51-28A7-48E4-BA53-4834FC1E5513}" dt="2020-04-09T18:58:37.595" v="1862"/>
        <pc:sldMkLst>
          <pc:docMk/>
          <pc:sldMk cId="1716939067" sldId="276"/>
        </pc:sldMkLst>
        <pc:spChg chg="mod">
          <ac:chgData name="Jordan McCandless" userId="ac1b987a-2615-4edc-96e8-46c61dc6300f" providerId="ADAL" clId="{A1279D51-28A7-48E4-BA53-4834FC1E5513}" dt="2020-04-09T18:58:17.671" v="1859" actId="20577"/>
          <ac:spMkLst>
            <pc:docMk/>
            <pc:sldMk cId="1716939067" sldId="276"/>
            <ac:spMk id="2" creationId="{8265DC66-29EB-4B0A-B89A-C4A57A0A3B40}"/>
          </ac:spMkLst>
        </pc:spChg>
        <pc:spChg chg="del">
          <ac:chgData name="Jordan McCandless" userId="ac1b987a-2615-4edc-96e8-46c61dc6300f" providerId="ADAL" clId="{A1279D51-28A7-48E4-BA53-4834FC1E5513}" dt="2020-04-09T18:58:28.223" v="1860"/>
          <ac:spMkLst>
            <pc:docMk/>
            <pc:sldMk cId="1716939067" sldId="276"/>
            <ac:spMk id="3" creationId="{C22940F7-B9BF-4C93-87F6-F219D8CE0DBC}"/>
          </ac:spMkLst>
        </pc:spChg>
        <pc:picChg chg="add mod">
          <ac:chgData name="Jordan McCandless" userId="ac1b987a-2615-4edc-96e8-46c61dc6300f" providerId="ADAL" clId="{A1279D51-28A7-48E4-BA53-4834FC1E5513}" dt="2020-04-09T18:58:28.223" v="1860"/>
          <ac:picMkLst>
            <pc:docMk/>
            <pc:sldMk cId="1716939067" sldId="276"/>
            <ac:picMk id="4" creationId="{3F9750FE-345A-41CE-9819-C298F96E00B9}"/>
          </ac:picMkLst>
        </pc:picChg>
      </pc:sldChg>
      <pc:sldChg chg="addSp delSp modSp add mod setBg">
        <pc:chgData name="Jordan McCandless" userId="ac1b987a-2615-4edc-96e8-46c61dc6300f" providerId="ADAL" clId="{A1279D51-28A7-48E4-BA53-4834FC1E5513}" dt="2020-04-14T21:43:36.269" v="4146"/>
        <pc:sldMkLst>
          <pc:docMk/>
          <pc:sldMk cId="4036318658" sldId="277"/>
        </pc:sldMkLst>
        <pc:spChg chg="mod">
          <ac:chgData name="Jordan McCandless" userId="ac1b987a-2615-4edc-96e8-46c61dc6300f" providerId="ADAL" clId="{A1279D51-28A7-48E4-BA53-4834FC1E5513}" dt="2020-04-09T19:18:33.091" v="2105" actId="26606"/>
          <ac:spMkLst>
            <pc:docMk/>
            <pc:sldMk cId="4036318658" sldId="277"/>
            <ac:spMk id="2" creationId="{47806E99-0247-4679-985F-59E47B0043FF}"/>
          </ac:spMkLst>
        </pc:spChg>
        <pc:spChg chg="del mod">
          <ac:chgData name="Jordan McCandless" userId="ac1b987a-2615-4edc-96e8-46c61dc6300f" providerId="ADAL" clId="{A1279D51-28A7-48E4-BA53-4834FC1E5513}" dt="2020-04-09T19:18:33.091" v="2105" actId="26606"/>
          <ac:spMkLst>
            <pc:docMk/>
            <pc:sldMk cId="4036318658" sldId="277"/>
            <ac:spMk id="3" creationId="{ABF5511F-7FF1-406D-A7D2-574FFF16D85A}"/>
          </ac:spMkLst>
        </pc:spChg>
        <pc:spChg chg="add del">
          <ac:chgData name="Jordan McCandless" userId="ac1b987a-2615-4edc-96e8-46c61dc6300f" providerId="ADAL" clId="{A1279D51-28A7-48E4-BA53-4834FC1E5513}" dt="2020-04-14T21:43:17.573" v="4145" actId="26606"/>
          <ac:spMkLst>
            <pc:docMk/>
            <pc:sldMk cId="4036318658" sldId="277"/>
            <ac:spMk id="10" creationId="{EFA2AC96-1E47-421C-A03F-F98E354EB4E6}"/>
          </ac:spMkLst>
        </pc:spChg>
        <pc:spChg chg="add">
          <ac:chgData name="Jordan McCandless" userId="ac1b987a-2615-4edc-96e8-46c61dc6300f" providerId="ADAL" clId="{A1279D51-28A7-48E4-BA53-4834FC1E5513}" dt="2020-04-14T21:43:17.573" v="4145" actId="26606"/>
          <ac:spMkLst>
            <pc:docMk/>
            <pc:sldMk cId="4036318658" sldId="277"/>
            <ac:spMk id="15" creationId="{EFA2AC96-1E47-421C-A03F-F98E354EB4E6}"/>
          </ac:spMkLst>
        </pc:spChg>
        <pc:graphicFrameChg chg="add mod modGraphic">
          <ac:chgData name="Jordan McCandless" userId="ac1b987a-2615-4edc-96e8-46c61dc6300f" providerId="ADAL" clId="{A1279D51-28A7-48E4-BA53-4834FC1E5513}" dt="2020-04-14T21:43:36.269" v="4146"/>
          <ac:graphicFrameMkLst>
            <pc:docMk/>
            <pc:sldMk cId="4036318658" sldId="277"/>
            <ac:graphicFrameMk id="5" creationId="{9C70D4E5-6FAC-4D83-A785-3D03DDCF236E}"/>
          </ac:graphicFrameMkLst>
        </pc:graphicFrameChg>
      </pc:sldChg>
      <pc:sldChg chg="addSp delSp modSp add del mod setBg">
        <pc:chgData name="Jordan McCandless" userId="ac1b987a-2615-4edc-96e8-46c61dc6300f" providerId="ADAL" clId="{A1279D51-28A7-48E4-BA53-4834FC1E5513}" dt="2020-04-14T21:36:25.079" v="3933" actId="2696"/>
        <pc:sldMkLst>
          <pc:docMk/>
          <pc:sldMk cId="1841356362" sldId="278"/>
        </pc:sldMkLst>
        <pc:spChg chg="mod">
          <ac:chgData name="Jordan McCandless" userId="ac1b987a-2615-4edc-96e8-46c61dc6300f" providerId="ADAL" clId="{A1279D51-28A7-48E4-BA53-4834FC1E5513}" dt="2020-04-14T21:32:58.351" v="3684" actId="26606"/>
          <ac:spMkLst>
            <pc:docMk/>
            <pc:sldMk cId="1841356362" sldId="278"/>
            <ac:spMk id="2" creationId="{5E6C4459-964B-4BDC-9A3E-CA77C0ECE132}"/>
          </ac:spMkLst>
        </pc:spChg>
        <pc:spChg chg="del mod">
          <ac:chgData name="Jordan McCandless" userId="ac1b987a-2615-4edc-96e8-46c61dc6300f" providerId="ADAL" clId="{A1279D51-28A7-48E4-BA53-4834FC1E5513}" dt="2020-04-14T21:31:26.706" v="3652" actId="478"/>
          <ac:spMkLst>
            <pc:docMk/>
            <pc:sldMk cId="1841356362" sldId="278"/>
            <ac:spMk id="3" creationId="{48756185-7087-46DA-851F-C6E7AC48401A}"/>
          </ac:spMkLst>
        </pc:spChg>
        <pc:spChg chg="add del">
          <ac:chgData name="Jordan McCandless" userId="ac1b987a-2615-4edc-96e8-46c61dc6300f" providerId="ADAL" clId="{A1279D51-28A7-48E4-BA53-4834FC1E5513}" dt="2020-04-14T21:31:31.776" v="3653" actId="26606"/>
          <ac:spMkLst>
            <pc:docMk/>
            <pc:sldMk cId="1841356362" sldId="278"/>
            <ac:spMk id="8" creationId="{BC052280-388E-4151-A1EB-5236D4FCCA28}"/>
          </ac:spMkLst>
        </pc:spChg>
        <pc:spChg chg="add del">
          <ac:chgData name="Jordan McCandless" userId="ac1b987a-2615-4edc-96e8-46c61dc6300f" providerId="ADAL" clId="{A1279D51-28A7-48E4-BA53-4834FC1E5513}" dt="2020-04-14T21:32:51.089" v="3683" actId="26606"/>
          <ac:spMkLst>
            <pc:docMk/>
            <pc:sldMk cId="1841356362" sldId="278"/>
            <ac:spMk id="15" creationId="{46DBB1A9-22FF-46E7-97B9-AE54774753DD}"/>
          </ac:spMkLst>
        </pc:spChg>
        <pc:spChg chg="add del">
          <ac:chgData name="Jordan McCandless" userId="ac1b987a-2615-4edc-96e8-46c61dc6300f" providerId="ADAL" clId="{A1279D51-28A7-48E4-BA53-4834FC1E5513}" dt="2020-04-14T21:32:58.351" v="3684" actId="26606"/>
          <ac:spMkLst>
            <pc:docMk/>
            <pc:sldMk cId="1841356362" sldId="278"/>
            <ac:spMk id="22" creationId="{70068059-9097-4F05-BA38-CDD7DBF77372}"/>
          </ac:spMkLst>
        </pc:spChg>
        <pc:spChg chg="add del">
          <ac:chgData name="Jordan McCandless" userId="ac1b987a-2615-4edc-96e8-46c61dc6300f" providerId="ADAL" clId="{A1279D51-28A7-48E4-BA53-4834FC1E5513}" dt="2020-04-14T21:32:58.351" v="3684" actId="26606"/>
          <ac:spMkLst>
            <pc:docMk/>
            <pc:sldMk cId="1841356362" sldId="278"/>
            <ac:spMk id="24" creationId="{E164A015-EDB3-4688-8B77-9255305411E1}"/>
          </ac:spMkLst>
        </pc:spChg>
        <pc:spChg chg="add">
          <ac:chgData name="Jordan McCandless" userId="ac1b987a-2615-4edc-96e8-46c61dc6300f" providerId="ADAL" clId="{A1279D51-28A7-48E4-BA53-4834FC1E5513}" dt="2020-04-14T21:32:58.351" v="3684" actId="26606"/>
          <ac:spMkLst>
            <pc:docMk/>
            <pc:sldMk cId="1841356362" sldId="278"/>
            <ac:spMk id="29" creationId="{46DBB1A9-22FF-46E7-97B9-AE54774753DD}"/>
          </ac:spMkLst>
        </pc:spChg>
        <pc:cxnChg chg="add del">
          <ac:chgData name="Jordan McCandless" userId="ac1b987a-2615-4edc-96e8-46c61dc6300f" providerId="ADAL" clId="{A1279D51-28A7-48E4-BA53-4834FC1E5513}" dt="2020-04-14T21:31:31.776" v="3653" actId="26606"/>
          <ac:cxnSpMkLst>
            <pc:docMk/>
            <pc:sldMk cId="1841356362" sldId="278"/>
            <ac:cxnSpMk id="10" creationId="{744251C3-E720-4363-8AF0-20AD319374F0}"/>
          </ac:cxnSpMkLst>
        </pc:cxnChg>
        <pc:cxnChg chg="add del">
          <ac:chgData name="Jordan McCandless" userId="ac1b987a-2615-4edc-96e8-46c61dc6300f" providerId="ADAL" clId="{A1279D51-28A7-48E4-BA53-4834FC1E5513}" dt="2020-04-14T21:32:51.089" v="3683" actId="26606"/>
          <ac:cxnSpMkLst>
            <pc:docMk/>
            <pc:sldMk cId="1841356362" sldId="278"/>
            <ac:cxnSpMk id="17" creationId="{3A1AAD47-56AD-4EE6-A88C-981D060DC2D6}"/>
          </ac:cxnSpMkLst>
        </pc:cxnChg>
        <pc:cxnChg chg="add">
          <ac:chgData name="Jordan McCandless" userId="ac1b987a-2615-4edc-96e8-46c61dc6300f" providerId="ADAL" clId="{A1279D51-28A7-48E4-BA53-4834FC1E5513}" dt="2020-04-14T21:32:58.351" v="3684" actId="26606"/>
          <ac:cxnSpMkLst>
            <pc:docMk/>
            <pc:sldMk cId="1841356362" sldId="278"/>
            <ac:cxnSpMk id="31" creationId="{3A1AAD47-56AD-4EE6-A88C-981D060DC2D6}"/>
          </ac:cxnSpMkLst>
        </pc:cxnChg>
      </pc:sldChg>
      <pc:sldChg chg="addSp delSp modSp add mod setBg">
        <pc:chgData name="Jordan McCandless" userId="ac1b987a-2615-4edc-96e8-46c61dc6300f" providerId="ADAL" clId="{A1279D51-28A7-48E4-BA53-4834FC1E5513}" dt="2020-04-17T18:24:44.524" v="18853" actId="20577"/>
        <pc:sldMkLst>
          <pc:docMk/>
          <pc:sldMk cId="1820787979" sldId="279"/>
        </pc:sldMkLst>
        <pc:spChg chg="mod">
          <ac:chgData name="Jordan McCandless" userId="ac1b987a-2615-4edc-96e8-46c61dc6300f" providerId="ADAL" clId="{A1279D51-28A7-48E4-BA53-4834FC1E5513}" dt="2020-04-14T21:32:33.753" v="3682" actId="26606"/>
          <ac:spMkLst>
            <pc:docMk/>
            <pc:sldMk cId="1820787979" sldId="279"/>
            <ac:spMk id="2" creationId="{46C0CCA7-22F8-4064-BC96-4CA7487FE0FB}"/>
          </ac:spMkLst>
        </pc:spChg>
        <pc:spChg chg="mod">
          <ac:chgData name="Jordan McCandless" userId="ac1b987a-2615-4edc-96e8-46c61dc6300f" providerId="ADAL" clId="{A1279D51-28A7-48E4-BA53-4834FC1E5513}" dt="2020-04-17T18:24:44.524" v="18853" actId="20577"/>
          <ac:spMkLst>
            <pc:docMk/>
            <pc:sldMk cId="1820787979" sldId="279"/>
            <ac:spMk id="3" creationId="{1B553396-26F3-4D4D-B2CE-A4017E162D7F}"/>
          </ac:spMkLst>
        </pc:spChg>
        <pc:spChg chg="add del">
          <ac:chgData name="Jordan McCandless" userId="ac1b987a-2615-4edc-96e8-46c61dc6300f" providerId="ADAL" clId="{A1279D51-28A7-48E4-BA53-4834FC1E5513}" dt="2020-04-14T21:39:45.887" v="4111" actId="26606"/>
          <ac:spMkLst>
            <pc:docMk/>
            <pc:sldMk cId="1820787979" sldId="279"/>
            <ac:spMk id="5" creationId="{3BFBA67F-0D4D-4C2E-A1D7-82D080A4B3AD}"/>
          </ac:spMkLst>
        </pc:spChg>
        <pc:spChg chg="add del">
          <ac:chgData name="Jordan McCandless" userId="ac1b987a-2615-4edc-96e8-46c61dc6300f" providerId="ADAL" clId="{A1279D51-28A7-48E4-BA53-4834FC1E5513}" dt="2020-04-14T21:39:45.887" v="4111" actId="26606"/>
          <ac:spMkLst>
            <pc:docMk/>
            <pc:sldMk cId="1820787979" sldId="279"/>
            <ac:spMk id="6" creationId="{EFA2AC96-1E47-421C-A03F-F98E354EB4E6}"/>
          </ac:spMkLst>
        </pc:spChg>
        <pc:spChg chg="add del">
          <ac:chgData name="Jordan McCandless" userId="ac1b987a-2615-4edc-96e8-46c61dc6300f" providerId="ADAL" clId="{A1279D51-28A7-48E4-BA53-4834FC1E5513}" dt="2020-04-14T21:32:07.456" v="3673" actId="26606"/>
          <ac:spMkLst>
            <pc:docMk/>
            <pc:sldMk cId="1820787979" sldId="279"/>
            <ac:spMk id="8" creationId="{BC052280-388E-4151-A1EB-5236D4FCCA28}"/>
          </ac:spMkLst>
        </pc:spChg>
        <pc:spChg chg="add del">
          <ac:chgData name="Jordan McCandless" userId="ac1b987a-2615-4edc-96e8-46c61dc6300f" providerId="ADAL" clId="{A1279D51-28A7-48E4-BA53-4834FC1E5513}" dt="2020-04-14T21:39:45.887" v="4111" actId="26606"/>
          <ac:spMkLst>
            <pc:docMk/>
            <pc:sldMk cId="1820787979" sldId="279"/>
            <ac:spMk id="11" creationId="{3BFBA67F-0D4D-4C2E-A1D7-82D080A4B3AD}"/>
          </ac:spMkLst>
        </pc:spChg>
        <pc:spChg chg="add del">
          <ac:chgData name="Jordan McCandless" userId="ac1b987a-2615-4edc-96e8-46c61dc6300f" providerId="ADAL" clId="{A1279D51-28A7-48E4-BA53-4834FC1E5513}" dt="2020-04-14T21:39:45.887" v="4111" actId="26606"/>
          <ac:spMkLst>
            <pc:docMk/>
            <pc:sldMk cId="1820787979" sldId="279"/>
            <ac:spMk id="13" creationId="{EFA2AC96-1E47-421C-A03F-F98E354EB4E6}"/>
          </ac:spMkLst>
        </pc:spChg>
        <pc:cxnChg chg="add del">
          <ac:chgData name="Jordan McCandless" userId="ac1b987a-2615-4edc-96e8-46c61dc6300f" providerId="ADAL" clId="{A1279D51-28A7-48E4-BA53-4834FC1E5513}" dt="2020-04-14T21:32:07.456" v="3673" actId="26606"/>
          <ac:cxnSpMkLst>
            <pc:docMk/>
            <pc:sldMk cId="1820787979" sldId="279"/>
            <ac:cxnSpMk id="10" creationId="{744251C3-E720-4363-8AF0-20AD319374F0}"/>
          </ac:cxnSpMkLst>
        </pc:cxnChg>
      </pc:sldChg>
      <pc:sldChg chg="addSp delSp modSp add mod ord setBg">
        <pc:chgData name="Jordan McCandless" userId="ac1b987a-2615-4edc-96e8-46c61dc6300f" providerId="ADAL" clId="{A1279D51-28A7-48E4-BA53-4834FC1E5513}" dt="2020-04-15T17:56:55.312" v="5409" actId="20577"/>
        <pc:sldMkLst>
          <pc:docMk/>
          <pc:sldMk cId="2136930482" sldId="280"/>
        </pc:sldMkLst>
        <pc:spChg chg="add mod">
          <ac:chgData name="Jordan McCandless" userId="ac1b987a-2615-4edc-96e8-46c61dc6300f" providerId="ADAL" clId="{A1279D51-28A7-48E4-BA53-4834FC1E5513}" dt="2020-04-15T17:56:55.312" v="5409" actId="20577"/>
          <ac:spMkLst>
            <pc:docMk/>
            <pc:sldMk cId="2136930482" sldId="280"/>
            <ac:spMk id="2" creationId="{B9092075-3107-4B97-980F-D229D5DB6EBF}"/>
          </ac:spMkLst>
        </pc:spChg>
        <pc:spChg chg="mod">
          <ac:chgData name="Jordan McCandless" userId="ac1b987a-2615-4edc-96e8-46c61dc6300f" providerId="ADAL" clId="{A1279D51-28A7-48E4-BA53-4834FC1E5513}" dt="2020-04-14T21:35:49.724" v="3866" actId="20577"/>
          <ac:spMkLst>
            <pc:docMk/>
            <pc:sldMk cId="2136930482" sldId="280"/>
            <ac:spMk id="6" creationId="{5317B9B1-6CBE-443E-A813-23381DD0F4B8}"/>
          </ac:spMkLst>
        </pc:spChg>
        <pc:spChg chg="add">
          <ac:chgData name="Jordan McCandless" userId="ac1b987a-2615-4edc-96e8-46c61dc6300f" providerId="ADAL" clId="{A1279D51-28A7-48E4-BA53-4834FC1E5513}" dt="2020-04-14T21:35:09.250" v="3818" actId="26606"/>
          <ac:spMkLst>
            <pc:docMk/>
            <pc:sldMk cId="2136930482" sldId="280"/>
            <ac:spMk id="8" creationId="{46DBB1A9-22FF-46E7-97B9-AE54774753DD}"/>
          </ac:spMkLst>
        </pc:spChg>
        <pc:spChg chg="add del">
          <ac:chgData name="Jordan McCandless" userId="ac1b987a-2615-4edc-96e8-46c61dc6300f" providerId="ADAL" clId="{A1279D51-28A7-48E4-BA53-4834FC1E5513}" dt="2020-04-14T21:34:11.136" v="3699" actId="26606"/>
          <ac:spMkLst>
            <pc:docMk/>
            <pc:sldMk cId="2136930482" sldId="280"/>
            <ac:spMk id="11" creationId="{46DBB1A9-22FF-46E7-97B9-AE54774753DD}"/>
          </ac:spMkLst>
        </pc:spChg>
        <pc:cxnChg chg="add">
          <ac:chgData name="Jordan McCandless" userId="ac1b987a-2615-4edc-96e8-46c61dc6300f" providerId="ADAL" clId="{A1279D51-28A7-48E4-BA53-4834FC1E5513}" dt="2020-04-14T21:35:09.250" v="3818" actId="26606"/>
          <ac:cxnSpMkLst>
            <pc:docMk/>
            <pc:sldMk cId="2136930482" sldId="280"/>
            <ac:cxnSpMk id="9" creationId="{3A1AAD47-56AD-4EE6-A88C-981D060DC2D6}"/>
          </ac:cxnSpMkLst>
        </pc:cxnChg>
        <pc:cxnChg chg="add del">
          <ac:chgData name="Jordan McCandless" userId="ac1b987a-2615-4edc-96e8-46c61dc6300f" providerId="ADAL" clId="{A1279D51-28A7-48E4-BA53-4834FC1E5513}" dt="2020-04-14T21:34:11.136" v="3699" actId="26606"/>
          <ac:cxnSpMkLst>
            <pc:docMk/>
            <pc:sldMk cId="2136930482" sldId="280"/>
            <ac:cxnSpMk id="13" creationId="{3A1AAD47-56AD-4EE6-A88C-981D060DC2D6}"/>
          </ac:cxnSpMkLst>
        </pc:cxnChg>
      </pc:sldChg>
      <pc:sldChg chg="addSp delSp modSp add mod setBg">
        <pc:chgData name="Jordan McCandless" userId="ac1b987a-2615-4edc-96e8-46c61dc6300f" providerId="ADAL" clId="{A1279D51-28A7-48E4-BA53-4834FC1E5513}" dt="2020-04-14T21:42:10.443" v="4144" actId="20577"/>
        <pc:sldMkLst>
          <pc:docMk/>
          <pc:sldMk cId="1314204761" sldId="281"/>
        </pc:sldMkLst>
        <pc:spChg chg="mod">
          <ac:chgData name="Jordan McCandless" userId="ac1b987a-2615-4edc-96e8-46c61dc6300f" providerId="ADAL" clId="{A1279D51-28A7-48E4-BA53-4834FC1E5513}" dt="2020-04-14T21:42:03.112" v="4126" actId="26606"/>
          <ac:spMkLst>
            <pc:docMk/>
            <pc:sldMk cId="1314204761" sldId="281"/>
            <ac:spMk id="2" creationId="{5334CB3C-D52A-4683-B747-891C1D7B46D4}"/>
          </ac:spMkLst>
        </pc:spChg>
        <pc:spChg chg="mod">
          <ac:chgData name="Jordan McCandless" userId="ac1b987a-2615-4edc-96e8-46c61dc6300f" providerId="ADAL" clId="{A1279D51-28A7-48E4-BA53-4834FC1E5513}" dt="2020-04-14T21:42:10.443" v="4144" actId="20577"/>
          <ac:spMkLst>
            <pc:docMk/>
            <pc:sldMk cId="1314204761" sldId="281"/>
            <ac:spMk id="3" creationId="{B6B888B3-03C7-437C-BA0B-6B3357E8F7CF}"/>
          </ac:spMkLst>
        </pc:spChg>
        <pc:spChg chg="add del">
          <ac:chgData name="Jordan McCandless" userId="ac1b987a-2615-4edc-96e8-46c61dc6300f" providerId="ADAL" clId="{A1279D51-28A7-48E4-BA53-4834FC1E5513}" dt="2020-04-14T21:42:03.112" v="4126" actId="26606"/>
          <ac:spMkLst>
            <pc:docMk/>
            <pc:sldMk cId="1314204761" sldId="281"/>
            <ac:spMk id="8" creationId="{BC052280-388E-4151-A1EB-5236D4FCCA28}"/>
          </ac:spMkLst>
        </pc:spChg>
        <pc:spChg chg="add del">
          <ac:chgData name="Jordan McCandless" userId="ac1b987a-2615-4edc-96e8-46c61dc6300f" providerId="ADAL" clId="{A1279D51-28A7-48E4-BA53-4834FC1E5513}" dt="2020-04-14T21:41:56.463" v="4121" actId="26606"/>
          <ac:spMkLst>
            <pc:docMk/>
            <pc:sldMk cId="1314204761" sldId="281"/>
            <ac:spMk id="15" creationId="{70068059-9097-4F05-BA38-CDD7DBF77372}"/>
          </ac:spMkLst>
        </pc:spChg>
        <pc:spChg chg="add del">
          <ac:chgData name="Jordan McCandless" userId="ac1b987a-2615-4edc-96e8-46c61dc6300f" providerId="ADAL" clId="{A1279D51-28A7-48E4-BA53-4834FC1E5513}" dt="2020-04-14T21:41:56.463" v="4121" actId="26606"/>
          <ac:spMkLst>
            <pc:docMk/>
            <pc:sldMk cId="1314204761" sldId="281"/>
            <ac:spMk id="17" creationId="{E164A015-EDB3-4688-8B77-9255305411E1}"/>
          </ac:spMkLst>
        </pc:spChg>
        <pc:spChg chg="add del">
          <ac:chgData name="Jordan McCandless" userId="ac1b987a-2615-4edc-96e8-46c61dc6300f" providerId="ADAL" clId="{A1279D51-28A7-48E4-BA53-4834FC1E5513}" dt="2020-04-14T21:42:00.272" v="4123" actId="26606"/>
          <ac:spMkLst>
            <pc:docMk/>
            <pc:sldMk cId="1314204761" sldId="281"/>
            <ac:spMk id="19" creationId="{46DBB1A9-22FF-46E7-97B9-AE54774753DD}"/>
          </ac:spMkLst>
        </pc:spChg>
        <pc:spChg chg="add del">
          <ac:chgData name="Jordan McCandless" userId="ac1b987a-2615-4edc-96e8-46c61dc6300f" providerId="ADAL" clId="{A1279D51-28A7-48E4-BA53-4834FC1E5513}" dt="2020-04-14T21:42:03.099" v="4125" actId="26606"/>
          <ac:spMkLst>
            <pc:docMk/>
            <pc:sldMk cId="1314204761" sldId="281"/>
            <ac:spMk id="22" creationId="{BC052280-388E-4151-A1EB-5236D4FCCA28}"/>
          </ac:spMkLst>
        </pc:spChg>
        <pc:spChg chg="add">
          <ac:chgData name="Jordan McCandless" userId="ac1b987a-2615-4edc-96e8-46c61dc6300f" providerId="ADAL" clId="{A1279D51-28A7-48E4-BA53-4834FC1E5513}" dt="2020-04-14T21:42:03.112" v="4126" actId="26606"/>
          <ac:spMkLst>
            <pc:docMk/>
            <pc:sldMk cId="1314204761" sldId="281"/>
            <ac:spMk id="25" creationId="{46DBB1A9-22FF-46E7-97B9-AE54774753DD}"/>
          </ac:spMkLst>
        </pc:spChg>
        <pc:cxnChg chg="add del">
          <ac:chgData name="Jordan McCandless" userId="ac1b987a-2615-4edc-96e8-46c61dc6300f" providerId="ADAL" clId="{A1279D51-28A7-48E4-BA53-4834FC1E5513}" dt="2020-04-14T21:42:03.112" v="4126" actId="26606"/>
          <ac:cxnSpMkLst>
            <pc:docMk/>
            <pc:sldMk cId="1314204761" sldId="281"/>
            <ac:cxnSpMk id="10" creationId="{744251C3-E720-4363-8AF0-20AD319374F0}"/>
          </ac:cxnSpMkLst>
        </pc:cxnChg>
        <pc:cxnChg chg="add del">
          <ac:chgData name="Jordan McCandless" userId="ac1b987a-2615-4edc-96e8-46c61dc6300f" providerId="ADAL" clId="{A1279D51-28A7-48E4-BA53-4834FC1E5513}" dt="2020-04-14T21:42:00.272" v="4123" actId="26606"/>
          <ac:cxnSpMkLst>
            <pc:docMk/>
            <pc:sldMk cId="1314204761" sldId="281"/>
            <ac:cxnSpMk id="20" creationId="{3A1AAD47-56AD-4EE6-A88C-981D060DC2D6}"/>
          </ac:cxnSpMkLst>
        </pc:cxnChg>
        <pc:cxnChg chg="add del">
          <ac:chgData name="Jordan McCandless" userId="ac1b987a-2615-4edc-96e8-46c61dc6300f" providerId="ADAL" clId="{A1279D51-28A7-48E4-BA53-4834FC1E5513}" dt="2020-04-14T21:42:03.099" v="4125" actId="26606"/>
          <ac:cxnSpMkLst>
            <pc:docMk/>
            <pc:sldMk cId="1314204761" sldId="281"/>
            <ac:cxnSpMk id="23" creationId="{744251C3-E720-4363-8AF0-20AD319374F0}"/>
          </ac:cxnSpMkLst>
        </pc:cxnChg>
        <pc:cxnChg chg="add">
          <ac:chgData name="Jordan McCandless" userId="ac1b987a-2615-4edc-96e8-46c61dc6300f" providerId="ADAL" clId="{A1279D51-28A7-48E4-BA53-4834FC1E5513}" dt="2020-04-14T21:42:03.112" v="4126" actId="26606"/>
          <ac:cxnSpMkLst>
            <pc:docMk/>
            <pc:sldMk cId="1314204761" sldId="281"/>
            <ac:cxnSpMk id="26" creationId="{3A1AAD47-56AD-4EE6-A88C-981D060DC2D6}"/>
          </ac:cxnSpMkLst>
        </pc:cxnChg>
      </pc:sldChg>
      <pc:sldChg chg="addSp modSp add del mod setBg">
        <pc:chgData name="Jordan McCandless" userId="ac1b987a-2615-4edc-96e8-46c61dc6300f" providerId="ADAL" clId="{A1279D51-28A7-48E4-BA53-4834FC1E5513}" dt="2020-04-14T21:53:18.489" v="4217" actId="2696"/>
        <pc:sldMkLst>
          <pc:docMk/>
          <pc:sldMk cId="3243499446" sldId="282"/>
        </pc:sldMkLst>
        <pc:spChg chg="mod">
          <ac:chgData name="Jordan McCandless" userId="ac1b987a-2615-4edc-96e8-46c61dc6300f" providerId="ADAL" clId="{A1279D51-28A7-48E4-BA53-4834FC1E5513}" dt="2020-04-14T21:53:12.215" v="4216" actId="26606"/>
          <ac:spMkLst>
            <pc:docMk/>
            <pc:sldMk cId="3243499446" sldId="282"/>
            <ac:spMk id="2" creationId="{929D057B-CA78-41A5-A56C-A1E4B15A50CD}"/>
          </ac:spMkLst>
        </pc:spChg>
        <pc:spChg chg="mod">
          <ac:chgData name="Jordan McCandless" userId="ac1b987a-2615-4edc-96e8-46c61dc6300f" providerId="ADAL" clId="{A1279D51-28A7-48E4-BA53-4834FC1E5513}" dt="2020-04-14T21:53:12.215" v="4216" actId="26606"/>
          <ac:spMkLst>
            <pc:docMk/>
            <pc:sldMk cId="3243499446" sldId="282"/>
            <ac:spMk id="3" creationId="{EA663D50-EFC2-47FD-8450-3D3635CFB044}"/>
          </ac:spMkLst>
        </pc:spChg>
        <pc:spChg chg="add">
          <ac:chgData name="Jordan McCandless" userId="ac1b987a-2615-4edc-96e8-46c61dc6300f" providerId="ADAL" clId="{A1279D51-28A7-48E4-BA53-4834FC1E5513}" dt="2020-04-14T21:53:12.215" v="4216" actId="26606"/>
          <ac:spMkLst>
            <pc:docMk/>
            <pc:sldMk cId="3243499446" sldId="282"/>
            <ac:spMk id="8" creationId="{BC052280-388E-4151-A1EB-5236D4FCCA28}"/>
          </ac:spMkLst>
        </pc:spChg>
        <pc:cxnChg chg="add">
          <ac:chgData name="Jordan McCandless" userId="ac1b987a-2615-4edc-96e8-46c61dc6300f" providerId="ADAL" clId="{A1279D51-28A7-48E4-BA53-4834FC1E5513}" dt="2020-04-14T21:53:12.215" v="4216" actId="26606"/>
          <ac:cxnSpMkLst>
            <pc:docMk/>
            <pc:sldMk cId="3243499446" sldId="282"/>
            <ac:cxnSpMk id="10" creationId="{744251C3-E720-4363-8AF0-20AD319374F0}"/>
          </ac:cxnSpMkLst>
        </pc:cxnChg>
      </pc:sldChg>
      <pc:sldChg chg="modSp add del ord">
        <pc:chgData name="Jordan McCandless" userId="ac1b987a-2615-4edc-96e8-46c61dc6300f" providerId="ADAL" clId="{A1279D51-28A7-48E4-BA53-4834FC1E5513}" dt="2020-04-14T21:55:40.024" v="4258" actId="2696"/>
        <pc:sldMkLst>
          <pc:docMk/>
          <pc:sldMk cId="194135339" sldId="283"/>
        </pc:sldMkLst>
        <pc:spChg chg="mod">
          <ac:chgData name="Jordan McCandless" userId="ac1b987a-2615-4edc-96e8-46c61dc6300f" providerId="ADAL" clId="{A1279D51-28A7-48E4-BA53-4834FC1E5513}" dt="2020-04-14T21:54:50.908" v="4243" actId="20577"/>
          <ac:spMkLst>
            <pc:docMk/>
            <pc:sldMk cId="194135339" sldId="283"/>
            <ac:spMk id="2" creationId="{3E02F5B7-9683-457E-B0D9-988F203E8222}"/>
          </ac:spMkLst>
        </pc:spChg>
      </pc:sldChg>
      <pc:sldChg chg="addSp modSp add del ord">
        <pc:chgData name="Jordan McCandless" userId="ac1b987a-2615-4edc-96e8-46c61dc6300f" providerId="ADAL" clId="{A1279D51-28A7-48E4-BA53-4834FC1E5513}" dt="2020-04-14T22:01:33.103" v="4616" actId="2696"/>
        <pc:sldMkLst>
          <pc:docMk/>
          <pc:sldMk cId="2746222785" sldId="284"/>
        </pc:sldMkLst>
        <pc:spChg chg="mod">
          <ac:chgData name="Jordan McCandless" userId="ac1b987a-2615-4edc-96e8-46c61dc6300f" providerId="ADAL" clId="{A1279D51-28A7-48E4-BA53-4834FC1E5513}" dt="2020-04-14T21:55:34.994" v="4257" actId="20577"/>
          <ac:spMkLst>
            <pc:docMk/>
            <pc:sldMk cId="2746222785" sldId="284"/>
            <ac:spMk id="2" creationId="{C715C5A7-F6E7-4722-967C-BAFDDF5D7202}"/>
          </ac:spMkLst>
        </pc:spChg>
        <pc:spChg chg="mod">
          <ac:chgData name="Jordan McCandless" userId="ac1b987a-2615-4edc-96e8-46c61dc6300f" providerId="ADAL" clId="{A1279D51-28A7-48E4-BA53-4834FC1E5513}" dt="2020-04-14T21:57:21.722" v="4448" actId="20577"/>
          <ac:spMkLst>
            <pc:docMk/>
            <pc:sldMk cId="2746222785" sldId="284"/>
            <ac:spMk id="3" creationId="{8108C7C8-99AA-4694-976A-A04AA66D357A}"/>
          </ac:spMkLst>
        </pc:spChg>
        <pc:spChg chg="add mod">
          <ac:chgData name="Jordan McCandless" userId="ac1b987a-2615-4edc-96e8-46c61dc6300f" providerId="ADAL" clId="{A1279D51-28A7-48E4-BA53-4834FC1E5513}" dt="2020-04-14T21:59:49.177" v="4558"/>
          <ac:spMkLst>
            <pc:docMk/>
            <pc:sldMk cId="2746222785" sldId="284"/>
            <ac:spMk id="4" creationId="{518D66CA-ED07-4112-956C-17EF817F3A10}"/>
          </ac:spMkLst>
        </pc:spChg>
        <pc:spChg chg="add mod">
          <ac:chgData name="Jordan McCandless" userId="ac1b987a-2615-4edc-96e8-46c61dc6300f" providerId="ADAL" clId="{A1279D51-28A7-48E4-BA53-4834FC1E5513}" dt="2020-04-14T21:59:49.177" v="4558"/>
          <ac:spMkLst>
            <pc:docMk/>
            <pc:sldMk cId="2746222785" sldId="284"/>
            <ac:spMk id="5" creationId="{84A9E72B-1F34-490C-A9BE-14C26CD5578F}"/>
          </ac:spMkLst>
        </pc:spChg>
        <pc:spChg chg="add mod">
          <ac:chgData name="Jordan McCandless" userId="ac1b987a-2615-4edc-96e8-46c61dc6300f" providerId="ADAL" clId="{A1279D51-28A7-48E4-BA53-4834FC1E5513}" dt="2020-04-14T21:59:49.177" v="4558"/>
          <ac:spMkLst>
            <pc:docMk/>
            <pc:sldMk cId="2746222785" sldId="284"/>
            <ac:spMk id="6" creationId="{93B89C88-1B0E-4C41-84ED-8F4BE2A2223D}"/>
          </ac:spMkLst>
        </pc:spChg>
      </pc:sldChg>
      <pc:sldChg chg="add ord">
        <pc:chgData name="Jordan McCandless" userId="ac1b987a-2615-4edc-96e8-46c61dc6300f" providerId="ADAL" clId="{A1279D51-28A7-48E4-BA53-4834FC1E5513}" dt="2020-04-14T21:47:17.706" v="4151"/>
        <pc:sldMkLst>
          <pc:docMk/>
          <pc:sldMk cId="1992562382" sldId="285"/>
        </pc:sldMkLst>
      </pc:sldChg>
      <pc:sldChg chg="add del ord">
        <pc:chgData name="Jordan McCandless" userId="ac1b987a-2615-4edc-96e8-46c61dc6300f" providerId="ADAL" clId="{A1279D51-28A7-48E4-BA53-4834FC1E5513}" dt="2020-04-15T23:38:18.638" v="6089" actId="2696"/>
        <pc:sldMkLst>
          <pc:docMk/>
          <pc:sldMk cId="1057665435" sldId="286"/>
        </pc:sldMkLst>
      </pc:sldChg>
      <pc:sldChg chg="add ord">
        <pc:chgData name="Jordan McCandless" userId="ac1b987a-2615-4edc-96e8-46c61dc6300f" providerId="ADAL" clId="{A1279D51-28A7-48E4-BA53-4834FC1E5513}" dt="2020-04-14T21:53:25.353" v="4219"/>
        <pc:sldMkLst>
          <pc:docMk/>
          <pc:sldMk cId="2029602350" sldId="287"/>
        </pc:sldMkLst>
      </pc:sldChg>
      <pc:sldChg chg="modSp add ord">
        <pc:chgData name="Jordan McCandless" userId="ac1b987a-2615-4edc-96e8-46c61dc6300f" providerId="ADAL" clId="{A1279D51-28A7-48E4-BA53-4834FC1E5513}" dt="2020-04-16T00:12:59.019" v="6553" actId="5793"/>
        <pc:sldMkLst>
          <pc:docMk/>
          <pc:sldMk cId="2861536151" sldId="288"/>
        </pc:sldMkLst>
        <pc:spChg chg="mod">
          <ac:chgData name="Jordan McCandless" userId="ac1b987a-2615-4edc-96e8-46c61dc6300f" providerId="ADAL" clId="{A1279D51-28A7-48E4-BA53-4834FC1E5513}" dt="2020-04-16T00:11:30.420" v="6372" actId="20577"/>
          <ac:spMkLst>
            <pc:docMk/>
            <pc:sldMk cId="2861536151" sldId="288"/>
            <ac:spMk id="5" creationId="{4B29F352-EB08-440F-B6ED-44FC91EF1070}"/>
          </ac:spMkLst>
        </pc:spChg>
        <pc:spChg chg="mod">
          <ac:chgData name="Jordan McCandless" userId="ac1b987a-2615-4edc-96e8-46c61dc6300f" providerId="ADAL" clId="{A1279D51-28A7-48E4-BA53-4834FC1E5513}" dt="2020-04-16T00:12:59.019" v="6553" actId="5793"/>
          <ac:spMkLst>
            <pc:docMk/>
            <pc:sldMk cId="2861536151" sldId="288"/>
            <ac:spMk id="6" creationId="{9C05926E-B94E-43B7-B880-6B8AA2B31A27}"/>
          </ac:spMkLst>
        </pc:spChg>
      </pc:sldChg>
      <pc:sldChg chg="addSp delSp modSp add mod setBg">
        <pc:chgData name="Jordan McCandless" userId="ac1b987a-2615-4edc-96e8-46c61dc6300f" providerId="ADAL" clId="{A1279D51-28A7-48E4-BA53-4834FC1E5513}" dt="2020-04-15T23:18:45.477" v="5865" actId="20577"/>
        <pc:sldMkLst>
          <pc:docMk/>
          <pc:sldMk cId="1862792746" sldId="289"/>
        </pc:sldMkLst>
        <pc:spChg chg="del">
          <ac:chgData name="Jordan McCandless" userId="ac1b987a-2615-4edc-96e8-46c61dc6300f" providerId="ADAL" clId="{A1279D51-28A7-48E4-BA53-4834FC1E5513}" dt="2020-04-14T22:00:55.300" v="4589"/>
          <ac:spMkLst>
            <pc:docMk/>
            <pc:sldMk cId="1862792746" sldId="289"/>
            <ac:spMk id="2" creationId="{680BDC4A-5625-4B1A-A6D3-EEB84992C0E9}"/>
          </ac:spMkLst>
        </pc:spChg>
        <pc:spChg chg="del mod">
          <ac:chgData name="Jordan McCandless" userId="ac1b987a-2615-4edc-96e8-46c61dc6300f" providerId="ADAL" clId="{A1279D51-28A7-48E4-BA53-4834FC1E5513}" dt="2020-04-14T22:12:31.423" v="4957" actId="26606"/>
          <ac:spMkLst>
            <pc:docMk/>
            <pc:sldMk cId="1862792746" sldId="289"/>
            <ac:spMk id="3" creationId="{EDEE884A-E787-4534-A147-894CAC3085AE}"/>
          </ac:spMkLst>
        </pc:spChg>
        <pc:spChg chg="del mod">
          <ac:chgData name="Jordan McCandless" userId="ac1b987a-2615-4edc-96e8-46c61dc6300f" providerId="ADAL" clId="{A1279D51-28A7-48E4-BA53-4834FC1E5513}" dt="2020-04-14T22:00:55.300" v="4589"/>
          <ac:spMkLst>
            <pc:docMk/>
            <pc:sldMk cId="1862792746" sldId="289"/>
            <ac:spMk id="4" creationId="{5632B222-8365-471D-BC82-6552CCA2E894}"/>
          </ac:spMkLst>
        </pc:spChg>
        <pc:spChg chg="del mod">
          <ac:chgData name="Jordan McCandless" userId="ac1b987a-2615-4edc-96e8-46c61dc6300f" providerId="ADAL" clId="{A1279D51-28A7-48E4-BA53-4834FC1E5513}" dt="2020-04-14T22:03:37.020" v="4617" actId="478"/>
          <ac:spMkLst>
            <pc:docMk/>
            <pc:sldMk cId="1862792746" sldId="289"/>
            <ac:spMk id="5" creationId="{5AC7E715-BD7C-4B75-A1BC-8E4B9C02E66A}"/>
          </ac:spMkLst>
        </pc:spChg>
        <pc:spChg chg="del">
          <ac:chgData name="Jordan McCandless" userId="ac1b987a-2615-4edc-96e8-46c61dc6300f" providerId="ADAL" clId="{A1279D51-28A7-48E4-BA53-4834FC1E5513}" dt="2020-04-14T22:00:55.300" v="4589"/>
          <ac:spMkLst>
            <pc:docMk/>
            <pc:sldMk cId="1862792746" sldId="289"/>
            <ac:spMk id="6" creationId="{AAAC56A1-1AB3-43F5-A7B3-F18532326323}"/>
          </ac:spMkLst>
        </pc:spChg>
        <pc:spChg chg="add del mod">
          <ac:chgData name="Jordan McCandless" userId="ac1b987a-2615-4edc-96e8-46c61dc6300f" providerId="ADAL" clId="{A1279D51-28A7-48E4-BA53-4834FC1E5513}" dt="2020-04-14T22:01:06.876" v="4590"/>
          <ac:spMkLst>
            <pc:docMk/>
            <pc:sldMk cId="1862792746" sldId="289"/>
            <ac:spMk id="7" creationId="{CBD29B16-906C-4B9C-923F-B0F978613A36}"/>
          </ac:spMkLst>
        </pc:spChg>
        <pc:spChg chg="add mod">
          <ac:chgData name="Jordan McCandless" userId="ac1b987a-2615-4edc-96e8-46c61dc6300f" providerId="ADAL" clId="{A1279D51-28A7-48E4-BA53-4834FC1E5513}" dt="2020-04-14T22:13:54.187" v="4962" actId="26606"/>
          <ac:spMkLst>
            <pc:docMk/>
            <pc:sldMk cId="1862792746" sldId="289"/>
            <ac:spMk id="8" creationId="{CF91799A-5FA5-46F3-A16B-BC820AF274E4}"/>
          </ac:spMkLst>
        </pc:spChg>
        <pc:spChg chg="add del">
          <ac:chgData name="Jordan McCandless" userId="ac1b987a-2615-4edc-96e8-46c61dc6300f" providerId="ADAL" clId="{A1279D51-28A7-48E4-BA53-4834FC1E5513}" dt="2020-04-14T22:12:31.423" v="4957" actId="26606"/>
          <ac:spMkLst>
            <pc:docMk/>
            <pc:sldMk cId="1862792746" sldId="289"/>
            <ac:spMk id="13" creationId="{3BFBA67F-0D4D-4C2E-A1D7-82D080A4B3AD}"/>
          </ac:spMkLst>
        </pc:spChg>
        <pc:spChg chg="add del">
          <ac:chgData name="Jordan McCandless" userId="ac1b987a-2615-4edc-96e8-46c61dc6300f" providerId="ADAL" clId="{A1279D51-28A7-48E4-BA53-4834FC1E5513}" dt="2020-04-14T22:12:31.423" v="4957" actId="26606"/>
          <ac:spMkLst>
            <pc:docMk/>
            <pc:sldMk cId="1862792746" sldId="289"/>
            <ac:spMk id="15" creationId="{EFA2AC96-1E47-421C-A03F-F98E354EB4E6}"/>
          </ac:spMkLst>
        </pc:spChg>
        <pc:spChg chg="add del">
          <ac:chgData name="Jordan McCandless" userId="ac1b987a-2615-4edc-96e8-46c61dc6300f" providerId="ADAL" clId="{A1279D51-28A7-48E4-BA53-4834FC1E5513}" dt="2020-04-14T22:13:54.187" v="4962" actId="26606"/>
          <ac:spMkLst>
            <pc:docMk/>
            <pc:sldMk cId="1862792746" sldId="289"/>
            <ac:spMk id="19" creationId="{BF8EE22E-7CB7-4A22-8A2D-CE1918FE5F68}"/>
          </ac:spMkLst>
        </pc:spChg>
        <pc:spChg chg="add del">
          <ac:chgData name="Jordan McCandless" userId="ac1b987a-2615-4edc-96e8-46c61dc6300f" providerId="ADAL" clId="{A1279D51-28A7-48E4-BA53-4834FC1E5513}" dt="2020-04-14T22:13:28.318" v="4960" actId="26606"/>
          <ac:spMkLst>
            <pc:docMk/>
            <pc:sldMk cId="1862792746" sldId="289"/>
            <ac:spMk id="22" creationId="{EFA2AC96-1E47-421C-A03F-F98E354EB4E6}"/>
          </ac:spMkLst>
        </pc:spChg>
        <pc:spChg chg="add">
          <ac:chgData name="Jordan McCandless" userId="ac1b987a-2615-4edc-96e8-46c61dc6300f" providerId="ADAL" clId="{A1279D51-28A7-48E4-BA53-4834FC1E5513}" dt="2020-04-14T22:13:54.187" v="4962" actId="26606"/>
          <ac:spMkLst>
            <pc:docMk/>
            <pc:sldMk cId="1862792746" sldId="289"/>
            <ac:spMk id="24" creationId="{EFA2AC96-1E47-421C-A03F-F98E354EB4E6}"/>
          </ac:spMkLst>
        </pc:spChg>
        <pc:graphicFrameChg chg="add mod modGraphic">
          <ac:chgData name="Jordan McCandless" userId="ac1b987a-2615-4edc-96e8-46c61dc6300f" providerId="ADAL" clId="{A1279D51-28A7-48E4-BA53-4834FC1E5513}" dt="2020-04-15T23:18:45.477" v="5865" actId="20577"/>
          <ac:graphicFrameMkLst>
            <pc:docMk/>
            <pc:sldMk cId="1862792746" sldId="289"/>
            <ac:graphicFrameMk id="17" creationId="{1FC8F4C3-5837-45AD-A1A4-8E83AFA67D98}"/>
          </ac:graphicFrameMkLst>
        </pc:graphicFrameChg>
      </pc:sldChg>
      <pc:sldChg chg="addSp delSp modSp add del modAnim">
        <pc:chgData name="Jordan McCandless" userId="ac1b987a-2615-4edc-96e8-46c61dc6300f" providerId="ADAL" clId="{A1279D51-28A7-48E4-BA53-4834FC1E5513}" dt="2020-04-15T23:50:03.128" v="6304" actId="2696"/>
        <pc:sldMkLst>
          <pc:docMk/>
          <pc:sldMk cId="4276039049" sldId="290"/>
        </pc:sldMkLst>
        <pc:spChg chg="mod">
          <ac:chgData name="Jordan McCandless" userId="ac1b987a-2615-4edc-96e8-46c61dc6300f" providerId="ADAL" clId="{A1279D51-28A7-48E4-BA53-4834FC1E5513}" dt="2020-04-15T17:51:15.278" v="5235" actId="20577"/>
          <ac:spMkLst>
            <pc:docMk/>
            <pc:sldMk cId="4276039049" sldId="290"/>
            <ac:spMk id="2" creationId="{D71F79AA-E77A-4F68-92FD-00DCC697C132}"/>
          </ac:spMkLst>
        </pc:spChg>
        <pc:spChg chg="del">
          <ac:chgData name="Jordan McCandless" userId="ac1b987a-2615-4edc-96e8-46c61dc6300f" providerId="ADAL" clId="{A1279D51-28A7-48E4-BA53-4834FC1E5513}" dt="2020-04-15T23:20:26.332" v="5866"/>
          <ac:spMkLst>
            <pc:docMk/>
            <pc:sldMk cId="4276039049" sldId="290"/>
            <ac:spMk id="3" creationId="{7CA4CAB8-8420-4CC9-9784-6D64BDB07847}"/>
          </ac:spMkLst>
        </pc:spChg>
        <pc:spChg chg="add mod">
          <ac:chgData name="Jordan McCandless" userId="ac1b987a-2615-4edc-96e8-46c61dc6300f" providerId="ADAL" clId="{A1279D51-28A7-48E4-BA53-4834FC1E5513}" dt="2020-04-15T23:49:25.626" v="6299"/>
          <ac:spMkLst>
            <pc:docMk/>
            <pc:sldMk cId="4276039049" sldId="290"/>
            <ac:spMk id="5" creationId="{AC28673C-034A-4BD2-A3CD-4E6D83433CD0}"/>
          </ac:spMkLst>
        </pc:spChg>
        <pc:picChg chg="add del mod">
          <ac:chgData name="Jordan McCandless" userId="ac1b987a-2615-4edc-96e8-46c61dc6300f" providerId="ADAL" clId="{A1279D51-28A7-48E4-BA53-4834FC1E5513}" dt="2020-04-15T23:49:25.626" v="6299"/>
          <ac:picMkLst>
            <pc:docMk/>
            <pc:sldMk cId="4276039049" sldId="290"/>
            <ac:picMk id="4" creationId="{C18317A5-A94A-4A23-9C2F-460D1A666885}"/>
          </ac:picMkLst>
        </pc:picChg>
      </pc:sldChg>
      <pc:sldChg chg="addSp delSp modSp add del modAnim">
        <pc:chgData name="Jordan McCandless" userId="ac1b987a-2615-4edc-96e8-46c61dc6300f" providerId="ADAL" clId="{A1279D51-28A7-48E4-BA53-4834FC1E5513}" dt="2020-04-15T23:48:57.178" v="6272" actId="2696"/>
        <pc:sldMkLst>
          <pc:docMk/>
          <pc:sldMk cId="2400226519" sldId="291"/>
        </pc:sldMkLst>
        <pc:spChg chg="mod">
          <ac:chgData name="Jordan McCandless" userId="ac1b987a-2615-4edc-96e8-46c61dc6300f" providerId="ADAL" clId="{A1279D51-28A7-48E4-BA53-4834FC1E5513}" dt="2020-04-15T17:51:21.889" v="5256" actId="20577"/>
          <ac:spMkLst>
            <pc:docMk/>
            <pc:sldMk cId="2400226519" sldId="291"/>
            <ac:spMk id="2" creationId="{301F47E1-6766-4BC0-987E-D1E1604AAD6E}"/>
          </ac:spMkLst>
        </pc:spChg>
        <pc:spChg chg="add mod">
          <ac:chgData name="Jordan McCandless" userId="ac1b987a-2615-4edc-96e8-46c61dc6300f" providerId="ADAL" clId="{A1279D51-28A7-48E4-BA53-4834FC1E5513}" dt="2020-04-15T23:47:16.266" v="6252"/>
          <ac:spMkLst>
            <pc:docMk/>
            <pc:sldMk cId="2400226519" sldId="291"/>
            <ac:spMk id="3" creationId="{1C0C5446-6111-46A0-BEDB-535233D22B11}"/>
          </ac:spMkLst>
        </pc:spChg>
        <pc:spChg chg="del">
          <ac:chgData name="Jordan McCandless" userId="ac1b987a-2615-4edc-96e8-46c61dc6300f" providerId="ADAL" clId="{A1279D51-28A7-48E4-BA53-4834FC1E5513}" dt="2020-04-15T18:47:19.826" v="5801"/>
          <ac:spMkLst>
            <pc:docMk/>
            <pc:sldMk cId="2400226519" sldId="291"/>
            <ac:spMk id="3" creationId="{AF0C9C7B-7407-4AE8-8A64-5F5A1DBED425}"/>
          </ac:spMkLst>
        </pc:spChg>
        <pc:picChg chg="add del mod">
          <ac:chgData name="Jordan McCandless" userId="ac1b987a-2615-4edc-96e8-46c61dc6300f" providerId="ADAL" clId="{A1279D51-28A7-48E4-BA53-4834FC1E5513}" dt="2020-04-15T23:47:16.266" v="6252"/>
          <ac:picMkLst>
            <pc:docMk/>
            <pc:sldMk cId="2400226519" sldId="291"/>
            <ac:picMk id="4" creationId="{60144C3D-EE56-479C-87F1-1D1DD851E0BC}"/>
          </ac:picMkLst>
        </pc:picChg>
      </pc:sldChg>
      <pc:sldChg chg="addSp delSp modSp add del modAnim">
        <pc:chgData name="Jordan McCandless" userId="ac1b987a-2615-4edc-96e8-46c61dc6300f" providerId="ADAL" clId="{A1279D51-28A7-48E4-BA53-4834FC1E5513}" dt="2020-04-15T23:46:25.794" v="6207" actId="2696"/>
        <pc:sldMkLst>
          <pc:docMk/>
          <pc:sldMk cId="1842519091" sldId="292"/>
        </pc:sldMkLst>
        <pc:spChg chg="mod">
          <ac:chgData name="Jordan McCandless" userId="ac1b987a-2615-4edc-96e8-46c61dc6300f" providerId="ADAL" clId="{A1279D51-28A7-48E4-BA53-4834FC1E5513}" dt="2020-04-15T17:51:43.087" v="5273" actId="20577"/>
          <ac:spMkLst>
            <pc:docMk/>
            <pc:sldMk cId="1842519091" sldId="292"/>
            <ac:spMk id="2" creationId="{1A2D28D8-112F-479E-8CAE-7D9E87BFACC6}"/>
          </ac:spMkLst>
        </pc:spChg>
        <pc:spChg chg="add mod">
          <ac:chgData name="Jordan McCandless" userId="ac1b987a-2615-4edc-96e8-46c61dc6300f" providerId="ADAL" clId="{A1279D51-28A7-48E4-BA53-4834FC1E5513}" dt="2020-04-15T23:46:02.885" v="6202"/>
          <ac:spMkLst>
            <pc:docMk/>
            <pc:sldMk cId="1842519091" sldId="292"/>
            <ac:spMk id="3" creationId="{9FED7367-5FFD-4B4B-A7AB-C005B7BCF79C}"/>
          </ac:spMkLst>
        </pc:spChg>
        <pc:spChg chg="del">
          <ac:chgData name="Jordan McCandless" userId="ac1b987a-2615-4edc-96e8-46c61dc6300f" providerId="ADAL" clId="{A1279D51-28A7-48E4-BA53-4834FC1E5513}" dt="2020-04-15T17:59:37.561" v="5411"/>
          <ac:spMkLst>
            <pc:docMk/>
            <pc:sldMk cId="1842519091" sldId="292"/>
            <ac:spMk id="3" creationId="{A2B4FBEE-BB0B-4EB3-B92D-47C142AC73ED}"/>
          </ac:spMkLst>
        </pc:spChg>
        <pc:picChg chg="add del mod">
          <ac:chgData name="Jordan McCandless" userId="ac1b987a-2615-4edc-96e8-46c61dc6300f" providerId="ADAL" clId="{A1279D51-28A7-48E4-BA53-4834FC1E5513}" dt="2020-04-15T23:46:02.885" v="6202"/>
          <ac:picMkLst>
            <pc:docMk/>
            <pc:sldMk cId="1842519091" sldId="292"/>
            <ac:picMk id="4" creationId="{36BBB225-E882-4D33-8A92-F99A552D5D4B}"/>
          </ac:picMkLst>
        </pc:picChg>
      </pc:sldChg>
      <pc:sldChg chg="modSp add ord">
        <pc:chgData name="Jordan McCandless" userId="ac1b987a-2615-4edc-96e8-46c61dc6300f" providerId="ADAL" clId="{A1279D51-28A7-48E4-BA53-4834FC1E5513}" dt="2020-04-15T17:53:42.220" v="5369" actId="5793"/>
        <pc:sldMkLst>
          <pc:docMk/>
          <pc:sldMk cId="777286114" sldId="293"/>
        </pc:sldMkLst>
        <pc:spChg chg="mod">
          <ac:chgData name="Jordan McCandless" userId="ac1b987a-2615-4edc-96e8-46c61dc6300f" providerId="ADAL" clId="{A1279D51-28A7-48E4-BA53-4834FC1E5513}" dt="2020-04-15T17:53:28.648" v="5333" actId="14100"/>
          <ac:spMkLst>
            <pc:docMk/>
            <pc:sldMk cId="777286114" sldId="293"/>
            <ac:spMk id="5" creationId="{4B29F352-EB08-440F-B6ED-44FC91EF1070}"/>
          </ac:spMkLst>
        </pc:spChg>
        <pc:spChg chg="mod">
          <ac:chgData name="Jordan McCandless" userId="ac1b987a-2615-4edc-96e8-46c61dc6300f" providerId="ADAL" clId="{A1279D51-28A7-48E4-BA53-4834FC1E5513}" dt="2020-04-15T17:53:42.220" v="5369" actId="5793"/>
          <ac:spMkLst>
            <pc:docMk/>
            <pc:sldMk cId="777286114" sldId="293"/>
            <ac:spMk id="6" creationId="{9C05926E-B94E-43B7-B880-6B8AA2B31A27}"/>
          </ac:spMkLst>
        </pc:spChg>
      </pc:sldChg>
      <pc:sldChg chg="addSp delSp modSp add mod setBg delAnim modAnim">
        <pc:chgData name="Jordan McCandless" userId="ac1b987a-2615-4edc-96e8-46c61dc6300f" providerId="ADAL" clId="{A1279D51-28A7-48E4-BA53-4834FC1E5513}" dt="2020-04-15T18:26:46.708" v="5751"/>
        <pc:sldMkLst>
          <pc:docMk/>
          <pc:sldMk cId="4135370617" sldId="294"/>
        </pc:sldMkLst>
        <pc:spChg chg="mod">
          <ac:chgData name="Jordan McCandless" userId="ac1b987a-2615-4edc-96e8-46c61dc6300f" providerId="ADAL" clId="{A1279D51-28A7-48E4-BA53-4834FC1E5513}" dt="2020-04-15T18:06:04.428" v="5695" actId="26606"/>
          <ac:spMkLst>
            <pc:docMk/>
            <pc:sldMk cId="4135370617" sldId="294"/>
            <ac:spMk id="2" creationId="{3ED80715-7FA0-4D9B-8BFD-A4CB0F0DC9F9}"/>
          </ac:spMkLst>
        </pc:spChg>
        <pc:spChg chg="del mod">
          <ac:chgData name="Jordan McCandless" userId="ac1b987a-2615-4edc-96e8-46c61dc6300f" providerId="ADAL" clId="{A1279D51-28A7-48E4-BA53-4834FC1E5513}" dt="2020-04-15T18:17:55.534" v="5749"/>
          <ac:spMkLst>
            <pc:docMk/>
            <pc:sldMk cId="4135370617" sldId="294"/>
            <ac:spMk id="3" creationId="{793DD48A-B90E-471E-91CE-75C7173724A3}"/>
          </ac:spMkLst>
        </pc:spChg>
        <pc:spChg chg="add del mod">
          <ac:chgData name="Jordan McCandless" userId="ac1b987a-2615-4edc-96e8-46c61dc6300f" providerId="ADAL" clId="{A1279D51-28A7-48E4-BA53-4834FC1E5513}" dt="2020-04-15T18:26:46.708" v="5751"/>
          <ac:spMkLst>
            <pc:docMk/>
            <pc:sldMk cId="4135370617" sldId="294"/>
            <ac:spMk id="6" creationId="{6DCE35C8-7523-4736-AE2A-0FEE4EA102A5}"/>
          </ac:spMkLst>
        </pc:spChg>
        <pc:spChg chg="add">
          <ac:chgData name="Jordan McCandless" userId="ac1b987a-2615-4edc-96e8-46c61dc6300f" providerId="ADAL" clId="{A1279D51-28A7-48E4-BA53-4834FC1E5513}" dt="2020-04-15T18:06:04.428" v="5695" actId="26606"/>
          <ac:spMkLst>
            <pc:docMk/>
            <pc:sldMk cId="4135370617" sldId="294"/>
            <ac:spMk id="8" creationId="{3BFBA67F-0D4D-4C2E-A1D7-82D080A4B3AD}"/>
          </ac:spMkLst>
        </pc:spChg>
        <pc:spChg chg="add">
          <ac:chgData name="Jordan McCandless" userId="ac1b987a-2615-4edc-96e8-46c61dc6300f" providerId="ADAL" clId="{A1279D51-28A7-48E4-BA53-4834FC1E5513}" dt="2020-04-15T18:06:04.428" v="5695" actId="26606"/>
          <ac:spMkLst>
            <pc:docMk/>
            <pc:sldMk cId="4135370617" sldId="294"/>
            <ac:spMk id="10" creationId="{EFA2AC96-1E47-421C-A03F-F98E354EB4E6}"/>
          </ac:spMkLst>
        </pc:spChg>
        <pc:picChg chg="add del mod">
          <ac:chgData name="Jordan McCandless" userId="ac1b987a-2615-4edc-96e8-46c61dc6300f" providerId="ADAL" clId="{A1279D51-28A7-48E4-BA53-4834FC1E5513}" dt="2020-04-15T18:26:36.775" v="5750" actId="478"/>
          <ac:picMkLst>
            <pc:docMk/>
            <pc:sldMk cId="4135370617" sldId="294"/>
            <ac:picMk id="4" creationId="{79755A1E-D134-417E-8328-2C14BC214041}"/>
          </ac:picMkLst>
        </pc:picChg>
        <pc:picChg chg="add mod">
          <ac:chgData name="Jordan McCandless" userId="ac1b987a-2615-4edc-96e8-46c61dc6300f" providerId="ADAL" clId="{A1279D51-28A7-48E4-BA53-4834FC1E5513}" dt="2020-04-15T18:26:46.708" v="5751"/>
          <ac:picMkLst>
            <pc:docMk/>
            <pc:sldMk cId="4135370617" sldId="294"/>
            <ac:picMk id="7" creationId="{F76A2086-0BDA-4A99-A465-0301A890E6AD}"/>
          </ac:picMkLst>
        </pc:picChg>
      </pc:sldChg>
      <pc:sldChg chg="add ord">
        <pc:chgData name="Jordan McCandless" userId="ac1b987a-2615-4edc-96e8-46c61dc6300f" providerId="ADAL" clId="{A1279D51-28A7-48E4-BA53-4834FC1E5513}" dt="2020-04-15T18:28:08.936" v="5753"/>
        <pc:sldMkLst>
          <pc:docMk/>
          <pc:sldMk cId="3254973043" sldId="295"/>
        </pc:sldMkLst>
      </pc:sldChg>
      <pc:sldChg chg="addSp delSp modSp add del mod setBg modNotesTx">
        <pc:chgData name="Jordan McCandless" userId="ac1b987a-2615-4edc-96e8-46c61dc6300f" providerId="ADAL" clId="{A1279D51-28A7-48E4-BA53-4834FC1E5513}" dt="2020-04-15T23:42:47.237" v="6120" actId="2696"/>
        <pc:sldMkLst>
          <pc:docMk/>
          <pc:sldMk cId="1816420441" sldId="296"/>
        </pc:sldMkLst>
        <pc:spChg chg="mod">
          <ac:chgData name="Jordan McCandless" userId="ac1b987a-2615-4edc-96e8-46c61dc6300f" providerId="ADAL" clId="{A1279D51-28A7-48E4-BA53-4834FC1E5513}" dt="2020-04-15T23:42:09.489" v="6101" actId="26606"/>
          <ac:spMkLst>
            <pc:docMk/>
            <pc:sldMk cId="1816420441" sldId="296"/>
            <ac:spMk id="2" creationId="{0EB5C012-12EF-4E96-BA5E-31F7C582B19D}"/>
          </ac:spMkLst>
        </pc:spChg>
        <pc:spChg chg="del">
          <ac:chgData name="Jordan McCandless" userId="ac1b987a-2615-4edc-96e8-46c61dc6300f" providerId="ADAL" clId="{A1279D51-28A7-48E4-BA53-4834FC1E5513}" dt="2020-04-15T23:28:31.804" v="5882"/>
          <ac:spMkLst>
            <pc:docMk/>
            <pc:sldMk cId="1816420441" sldId="296"/>
            <ac:spMk id="3" creationId="{6CBDB8ED-0FC2-499C-8841-80D25A7CC418}"/>
          </ac:spMkLst>
        </pc:spChg>
        <pc:spChg chg="add mod">
          <ac:chgData name="Jordan McCandless" userId="ac1b987a-2615-4edc-96e8-46c61dc6300f" providerId="ADAL" clId="{A1279D51-28A7-48E4-BA53-4834FC1E5513}" dt="2020-04-15T23:42:30.380" v="6118"/>
          <ac:spMkLst>
            <pc:docMk/>
            <pc:sldMk cId="1816420441" sldId="296"/>
            <ac:spMk id="4" creationId="{6E169CEF-8971-413C-A5AD-E851D50DFE77}"/>
          </ac:spMkLst>
        </pc:spChg>
        <pc:spChg chg="add del mod ord">
          <ac:chgData name="Jordan McCandless" userId="ac1b987a-2615-4edc-96e8-46c61dc6300f" providerId="ADAL" clId="{A1279D51-28A7-48E4-BA53-4834FC1E5513}" dt="2020-04-15T23:42:09.489" v="6101" actId="26606"/>
          <ac:spMkLst>
            <pc:docMk/>
            <pc:sldMk cId="1816420441" sldId="296"/>
            <ac:spMk id="1030" creationId="{270ACDC3-4416-46C8-B684-72671389A54C}"/>
          </ac:spMkLst>
        </pc:spChg>
        <pc:picChg chg="add del mod">
          <ac:chgData name="Jordan McCandless" userId="ac1b987a-2615-4edc-96e8-46c61dc6300f" providerId="ADAL" clId="{A1279D51-28A7-48E4-BA53-4834FC1E5513}" dt="2020-04-15T23:42:30.380" v="6118"/>
          <ac:picMkLst>
            <pc:docMk/>
            <pc:sldMk cId="1816420441" sldId="296"/>
            <ac:picMk id="1026" creationId="{2FA325A3-DFD4-4172-A201-74317907F3AE}"/>
          </ac:picMkLst>
        </pc:picChg>
      </pc:sldChg>
      <pc:sldChg chg="modSp add del ord">
        <pc:chgData name="Jordan McCandless" userId="ac1b987a-2615-4edc-96e8-46c61dc6300f" providerId="ADAL" clId="{A1279D51-28A7-48E4-BA53-4834FC1E5513}" dt="2020-04-16T00:11:07.371" v="6352" actId="2696"/>
        <pc:sldMkLst>
          <pc:docMk/>
          <pc:sldMk cId="529418451" sldId="297"/>
        </pc:sldMkLst>
        <pc:graphicFrameChg chg="mod">
          <ac:chgData name="Jordan McCandless" userId="ac1b987a-2615-4edc-96e8-46c61dc6300f" providerId="ADAL" clId="{A1279D51-28A7-48E4-BA53-4834FC1E5513}" dt="2020-04-15T23:38:39.709" v="6095" actId="20577"/>
          <ac:graphicFrameMkLst>
            <pc:docMk/>
            <pc:sldMk cId="529418451" sldId="297"/>
            <ac:graphicFrameMk id="18" creationId="{E4711928-E316-4644-874A-3685376048AF}"/>
          </ac:graphicFrameMkLst>
        </pc:graphicFrameChg>
      </pc:sldChg>
      <pc:sldChg chg="addSp delSp modSp add del delAnim">
        <pc:chgData name="Jordan McCandless" userId="ac1b987a-2615-4edc-96e8-46c61dc6300f" providerId="ADAL" clId="{A1279D51-28A7-48E4-BA53-4834FC1E5513}" dt="2020-04-15T23:46:29.882" v="6208" actId="2696"/>
        <pc:sldMkLst>
          <pc:docMk/>
          <pc:sldMk cId="3448811558" sldId="298"/>
        </pc:sldMkLst>
        <pc:spChg chg="mod">
          <ac:chgData name="Jordan McCandless" userId="ac1b987a-2615-4edc-96e8-46c61dc6300f" providerId="ADAL" clId="{A1279D51-28A7-48E4-BA53-4834FC1E5513}" dt="2020-04-15T23:42:23.837" v="6116" actId="20577"/>
          <ac:spMkLst>
            <pc:docMk/>
            <pc:sldMk cId="3448811558" sldId="298"/>
            <ac:spMk id="2" creationId="{1A2D28D8-112F-479E-8CAE-7D9E87BFACC6}"/>
          </ac:spMkLst>
        </pc:spChg>
        <pc:spChg chg="add del mod">
          <ac:chgData name="Jordan McCandless" userId="ac1b987a-2615-4edc-96e8-46c61dc6300f" providerId="ADAL" clId="{A1279D51-28A7-48E4-BA53-4834FC1E5513}" dt="2020-04-15T23:42:43.177" v="6119"/>
          <ac:spMkLst>
            <pc:docMk/>
            <pc:sldMk cId="3448811558" sldId="298"/>
            <ac:spMk id="5" creationId="{927543E9-DDA0-4B62-BE5A-40607B9E2832}"/>
          </ac:spMkLst>
        </pc:spChg>
        <pc:spChg chg="add mod">
          <ac:chgData name="Jordan McCandless" userId="ac1b987a-2615-4edc-96e8-46c61dc6300f" providerId="ADAL" clId="{A1279D51-28A7-48E4-BA53-4834FC1E5513}" dt="2020-04-15T23:44:33.716" v="6173"/>
          <ac:spMkLst>
            <pc:docMk/>
            <pc:sldMk cId="3448811558" sldId="298"/>
            <ac:spMk id="7" creationId="{466F4152-9782-461D-9E70-EA5E4EA9472E}"/>
          </ac:spMkLst>
        </pc:spChg>
        <pc:picChg chg="del">
          <ac:chgData name="Jordan McCandless" userId="ac1b987a-2615-4edc-96e8-46c61dc6300f" providerId="ADAL" clId="{A1279D51-28A7-48E4-BA53-4834FC1E5513}" dt="2020-04-15T23:42:27.029" v="6117" actId="478"/>
          <ac:picMkLst>
            <pc:docMk/>
            <pc:sldMk cId="3448811558" sldId="298"/>
            <ac:picMk id="4" creationId="{36BBB225-E882-4D33-8A92-F99A552D5D4B}"/>
          </ac:picMkLst>
        </pc:picChg>
        <pc:picChg chg="add del mod">
          <ac:chgData name="Jordan McCandless" userId="ac1b987a-2615-4edc-96e8-46c61dc6300f" providerId="ADAL" clId="{A1279D51-28A7-48E4-BA53-4834FC1E5513}" dt="2020-04-15T23:44:33.716" v="6173"/>
          <ac:picMkLst>
            <pc:docMk/>
            <pc:sldMk cId="3448811558" sldId="298"/>
            <ac:picMk id="6" creationId="{5CE5929C-73DC-44B6-A43C-A4B94957EDE0}"/>
          </ac:picMkLst>
        </pc:picChg>
      </pc:sldChg>
      <pc:sldChg chg="addSp delSp modSp add mod ord setBg">
        <pc:chgData name="Jordan McCandless" userId="ac1b987a-2615-4edc-96e8-46c61dc6300f" providerId="ADAL" clId="{A1279D51-28A7-48E4-BA53-4834FC1E5513}" dt="2020-04-16T23:23:04.804" v="16235" actId="20577"/>
        <pc:sldMkLst>
          <pc:docMk/>
          <pc:sldMk cId="2000868559" sldId="299"/>
        </pc:sldMkLst>
        <pc:spChg chg="mod">
          <ac:chgData name="Jordan McCandless" userId="ac1b987a-2615-4edc-96e8-46c61dc6300f" providerId="ADAL" clId="{A1279D51-28A7-48E4-BA53-4834FC1E5513}" dt="2020-04-16T17:58:06.840" v="7947" actId="20577"/>
          <ac:spMkLst>
            <pc:docMk/>
            <pc:sldMk cId="2000868559" sldId="299"/>
            <ac:spMk id="2" creationId="{1AB26572-2CFA-4D34-9F90-EB13E7E19016}"/>
          </ac:spMkLst>
        </pc:spChg>
        <pc:spChg chg="mod">
          <ac:chgData name="Jordan McCandless" userId="ac1b987a-2615-4edc-96e8-46c61dc6300f" providerId="ADAL" clId="{A1279D51-28A7-48E4-BA53-4834FC1E5513}" dt="2020-04-16T23:23:04.804" v="16235" actId="20577"/>
          <ac:spMkLst>
            <pc:docMk/>
            <pc:sldMk cId="2000868559" sldId="299"/>
            <ac:spMk id="3" creationId="{5E1AFFB3-3AA4-4042-8447-17CA4CCD2816}"/>
          </ac:spMkLst>
        </pc:spChg>
        <pc:spChg chg="add del">
          <ac:chgData name="Jordan McCandless" userId="ac1b987a-2615-4edc-96e8-46c61dc6300f" providerId="ADAL" clId="{A1279D51-28A7-48E4-BA53-4834FC1E5513}" dt="2020-04-16T17:53:02.978" v="7608"/>
          <ac:spMkLst>
            <pc:docMk/>
            <pc:sldMk cId="2000868559" sldId="299"/>
            <ac:spMk id="4" creationId="{A8F8BBAC-F83D-4D33-A734-182DB9E37A59}"/>
          </ac:spMkLst>
        </pc:spChg>
        <pc:spChg chg="add">
          <ac:chgData name="Jordan McCandless" userId="ac1b987a-2615-4edc-96e8-46c61dc6300f" providerId="ADAL" clId="{A1279D51-28A7-48E4-BA53-4834FC1E5513}" dt="2020-04-15T23:44:00.574" v="6136" actId="26606"/>
          <ac:spMkLst>
            <pc:docMk/>
            <pc:sldMk cId="2000868559" sldId="299"/>
            <ac:spMk id="8" creationId="{3BFBA67F-0D4D-4C2E-A1D7-82D080A4B3AD}"/>
          </ac:spMkLst>
        </pc:spChg>
        <pc:spChg chg="add">
          <ac:chgData name="Jordan McCandless" userId="ac1b987a-2615-4edc-96e8-46c61dc6300f" providerId="ADAL" clId="{A1279D51-28A7-48E4-BA53-4834FC1E5513}" dt="2020-04-15T23:44:00.574" v="6136" actId="26606"/>
          <ac:spMkLst>
            <pc:docMk/>
            <pc:sldMk cId="2000868559" sldId="299"/>
            <ac:spMk id="10" creationId="{EFA2AC96-1E47-421C-A03F-F98E354EB4E6}"/>
          </ac:spMkLst>
        </pc:spChg>
      </pc:sldChg>
      <pc:sldChg chg="addSp delSp modSp add ord">
        <pc:chgData name="Jordan McCandless" userId="ac1b987a-2615-4edc-96e8-46c61dc6300f" providerId="ADAL" clId="{A1279D51-28A7-48E4-BA53-4834FC1E5513}" dt="2020-04-15T23:50:15.407" v="6307" actId="1076"/>
        <pc:sldMkLst>
          <pc:docMk/>
          <pc:sldMk cId="62112416" sldId="300"/>
        </pc:sldMkLst>
        <pc:spChg chg="mod">
          <ac:chgData name="Jordan McCandless" userId="ac1b987a-2615-4edc-96e8-46c61dc6300f" providerId="ADAL" clId="{A1279D51-28A7-48E4-BA53-4834FC1E5513}" dt="2020-04-15T23:44:27.055" v="6172" actId="20577"/>
          <ac:spMkLst>
            <pc:docMk/>
            <pc:sldMk cId="62112416" sldId="300"/>
            <ac:spMk id="2" creationId="{1AB26572-2CFA-4D34-9F90-EB13E7E19016}"/>
          </ac:spMkLst>
        </pc:spChg>
        <pc:spChg chg="del mod">
          <ac:chgData name="Jordan McCandless" userId="ac1b987a-2615-4edc-96e8-46c61dc6300f" providerId="ADAL" clId="{A1279D51-28A7-48E4-BA53-4834FC1E5513}" dt="2020-04-15T23:44:48.295" v="6177"/>
          <ac:spMkLst>
            <pc:docMk/>
            <pc:sldMk cId="62112416" sldId="300"/>
            <ac:spMk id="3" creationId="{5E1AFFB3-3AA4-4042-8447-17CA4CCD2816}"/>
          </ac:spMkLst>
        </pc:spChg>
        <pc:picChg chg="add del">
          <ac:chgData name="Jordan McCandless" userId="ac1b987a-2615-4edc-96e8-46c61dc6300f" providerId="ADAL" clId="{A1279D51-28A7-48E4-BA53-4834FC1E5513}" dt="2020-04-15T23:44:50.770" v="6178" actId="478"/>
          <ac:picMkLst>
            <pc:docMk/>
            <pc:sldMk cId="62112416" sldId="300"/>
            <ac:picMk id="6" creationId="{A8AA30A6-1C04-4918-945C-EA7690D384A6}"/>
          </ac:picMkLst>
        </pc:picChg>
        <pc:picChg chg="add mod">
          <ac:chgData name="Jordan McCandless" userId="ac1b987a-2615-4edc-96e8-46c61dc6300f" providerId="ADAL" clId="{A1279D51-28A7-48E4-BA53-4834FC1E5513}" dt="2020-04-15T23:50:15.407" v="6307" actId="1076"/>
          <ac:picMkLst>
            <pc:docMk/>
            <pc:sldMk cId="62112416" sldId="300"/>
            <ac:picMk id="7" creationId="{2C57172C-78F2-42C7-9BA8-60485AB9B9EE}"/>
          </ac:picMkLst>
        </pc:picChg>
      </pc:sldChg>
      <pc:sldChg chg="addSp delSp modSp add ord modAnim">
        <pc:chgData name="Jordan McCandless" userId="ac1b987a-2615-4edc-96e8-46c61dc6300f" providerId="ADAL" clId="{A1279D51-28A7-48E4-BA53-4834FC1E5513}" dt="2020-04-15T23:50:10.957" v="6306" actId="1076"/>
        <pc:sldMkLst>
          <pc:docMk/>
          <pc:sldMk cId="2263776517" sldId="301"/>
        </pc:sldMkLst>
        <pc:spChg chg="mod">
          <ac:chgData name="Jordan McCandless" userId="ac1b987a-2615-4edc-96e8-46c61dc6300f" providerId="ADAL" clId="{A1279D51-28A7-48E4-BA53-4834FC1E5513}" dt="2020-04-15T23:45:19.914" v="6199" actId="20577"/>
          <ac:spMkLst>
            <pc:docMk/>
            <pc:sldMk cId="2263776517" sldId="301"/>
            <ac:spMk id="2" creationId="{1AB26572-2CFA-4D34-9F90-EB13E7E19016}"/>
          </ac:spMkLst>
        </pc:spChg>
        <pc:spChg chg="del mod">
          <ac:chgData name="Jordan McCandless" userId="ac1b987a-2615-4edc-96e8-46c61dc6300f" providerId="ADAL" clId="{A1279D51-28A7-48E4-BA53-4834FC1E5513}" dt="2020-04-15T23:46:06.080" v="6203"/>
          <ac:spMkLst>
            <pc:docMk/>
            <pc:sldMk cId="2263776517" sldId="301"/>
            <ac:spMk id="3" creationId="{5E1AFFB3-3AA4-4042-8447-17CA4CCD2816}"/>
          </ac:spMkLst>
        </pc:spChg>
        <pc:picChg chg="add mod">
          <ac:chgData name="Jordan McCandless" userId="ac1b987a-2615-4edc-96e8-46c61dc6300f" providerId="ADAL" clId="{A1279D51-28A7-48E4-BA53-4834FC1E5513}" dt="2020-04-15T23:50:10.957" v="6306" actId="1076"/>
          <ac:picMkLst>
            <pc:docMk/>
            <pc:sldMk cId="2263776517" sldId="301"/>
            <ac:picMk id="6" creationId="{977B186A-692F-4339-BDC3-B066DFBAC658}"/>
          </ac:picMkLst>
        </pc:picChg>
      </pc:sldChg>
      <pc:sldChg chg="addSp delSp modSp add ord modAnim">
        <pc:chgData name="Jordan McCandless" userId="ac1b987a-2615-4edc-96e8-46c61dc6300f" providerId="ADAL" clId="{A1279D51-28A7-48E4-BA53-4834FC1E5513}" dt="2020-04-15T23:50:06.963" v="6305" actId="1076"/>
        <pc:sldMkLst>
          <pc:docMk/>
          <pc:sldMk cId="146000505" sldId="302"/>
        </pc:sldMkLst>
        <pc:spChg chg="mod">
          <ac:chgData name="Jordan McCandless" userId="ac1b987a-2615-4edc-96e8-46c61dc6300f" providerId="ADAL" clId="{A1279D51-28A7-48E4-BA53-4834FC1E5513}" dt="2020-04-15T23:47:04.768" v="6251" actId="20577"/>
          <ac:spMkLst>
            <pc:docMk/>
            <pc:sldMk cId="146000505" sldId="302"/>
            <ac:spMk id="2" creationId="{1AB26572-2CFA-4D34-9F90-EB13E7E19016}"/>
          </ac:spMkLst>
        </pc:spChg>
        <pc:spChg chg="del mod">
          <ac:chgData name="Jordan McCandless" userId="ac1b987a-2615-4edc-96e8-46c61dc6300f" providerId="ADAL" clId="{A1279D51-28A7-48E4-BA53-4834FC1E5513}" dt="2020-04-15T23:47:20.584" v="6255"/>
          <ac:spMkLst>
            <pc:docMk/>
            <pc:sldMk cId="146000505" sldId="302"/>
            <ac:spMk id="3" creationId="{5E1AFFB3-3AA4-4042-8447-17CA4CCD2816}"/>
          </ac:spMkLst>
        </pc:spChg>
        <pc:picChg chg="add mod">
          <ac:chgData name="Jordan McCandless" userId="ac1b987a-2615-4edc-96e8-46c61dc6300f" providerId="ADAL" clId="{A1279D51-28A7-48E4-BA53-4834FC1E5513}" dt="2020-04-15T23:50:06.963" v="6305" actId="1076"/>
          <ac:picMkLst>
            <pc:docMk/>
            <pc:sldMk cId="146000505" sldId="302"/>
            <ac:picMk id="6" creationId="{A123E8F1-F12B-45CB-819E-CA7031EEC07C}"/>
          </ac:picMkLst>
        </pc:picChg>
      </pc:sldChg>
      <pc:sldChg chg="addSp delSp modSp add ord modAnim">
        <pc:chgData name="Jordan McCandless" userId="ac1b987a-2615-4edc-96e8-46c61dc6300f" providerId="ADAL" clId="{A1279D51-28A7-48E4-BA53-4834FC1E5513}" dt="2020-04-15T23:49:54.286" v="6303" actId="1076"/>
        <pc:sldMkLst>
          <pc:docMk/>
          <pc:sldMk cId="4260222643" sldId="303"/>
        </pc:sldMkLst>
        <pc:spChg chg="mod">
          <ac:chgData name="Jordan McCandless" userId="ac1b987a-2615-4edc-96e8-46c61dc6300f" providerId="ADAL" clId="{A1279D51-28A7-48E4-BA53-4834FC1E5513}" dt="2020-04-15T23:49:13.894" v="6296" actId="20577"/>
          <ac:spMkLst>
            <pc:docMk/>
            <pc:sldMk cId="4260222643" sldId="303"/>
            <ac:spMk id="2" creationId="{1AB26572-2CFA-4D34-9F90-EB13E7E19016}"/>
          </ac:spMkLst>
        </pc:spChg>
        <pc:spChg chg="del mod">
          <ac:chgData name="Jordan McCandless" userId="ac1b987a-2615-4edc-96e8-46c61dc6300f" providerId="ADAL" clId="{A1279D51-28A7-48E4-BA53-4834FC1E5513}" dt="2020-04-15T23:49:30.540" v="6300"/>
          <ac:spMkLst>
            <pc:docMk/>
            <pc:sldMk cId="4260222643" sldId="303"/>
            <ac:spMk id="3" creationId="{5E1AFFB3-3AA4-4042-8447-17CA4CCD2816}"/>
          </ac:spMkLst>
        </pc:spChg>
        <pc:picChg chg="add mod">
          <ac:chgData name="Jordan McCandless" userId="ac1b987a-2615-4edc-96e8-46c61dc6300f" providerId="ADAL" clId="{A1279D51-28A7-48E4-BA53-4834FC1E5513}" dt="2020-04-15T23:49:54.286" v="6303" actId="1076"/>
          <ac:picMkLst>
            <pc:docMk/>
            <pc:sldMk cId="4260222643" sldId="303"/>
            <ac:picMk id="6" creationId="{52F0278F-FE7D-4A12-95CF-E75FEBE01E32}"/>
          </ac:picMkLst>
        </pc:picChg>
      </pc:sldChg>
      <pc:sldChg chg="add ord">
        <pc:chgData name="Jordan McCandless" userId="ac1b987a-2615-4edc-96e8-46c61dc6300f" providerId="ADAL" clId="{A1279D51-28A7-48E4-BA53-4834FC1E5513}" dt="2020-04-16T00:10:31.562" v="6348"/>
        <pc:sldMkLst>
          <pc:docMk/>
          <pc:sldMk cId="3044329420" sldId="304"/>
        </pc:sldMkLst>
      </pc:sldChg>
      <pc:sldChg chg="add ord">
        <pc:chgData name="Jordan McCandless" userId="ac1b987a-2615-4edc-96e8-46c61dc6300f" providerId="ADAL" clId="{A1279D51-28A7-48E4-BA53-4834FC1E5513}" dt="2020-04-16T00:13:24.245" v="6554"/>
        <pc:sldMkLst>
          <pc:docMk/>
          <pc:sldMk cId="2234649581" sldId="305"/>
        </pc:sldMkLst>
      </pc:sldChg>
      <pc:sldChg chg="add ord">
        <pc:chgData name="Jordan McCandless" userId="ac1b987a-2615-4edc-96e8-46c61dc6300f" providerId="ADAL" clId="{A1279D51-28A7-48E4-BA53-4834FC1E5513}" dt="2020-04-16T00:11:03.676" v="6351"/>
        <pc:sldMkLst>
          <pc:docMk/>
          <pc:sldMk cId="3453510075" sldId="306"/>
        </pc:sldMkLst>
      </pc:sldChg>
      <pc:sldChg chg="addSp modSp add mod setBg">
        <pc:chgData name="Jordan McCandless" userId="ac1b987a-2615-4edc-96e8-46c61dc6300f" providerId="ADAL" clId="{A1279D51-28A7-48E4-BA53-4834FC1E5513}" dt="2020-04-16T00:27:01.051" v="7105" actId="20577"/>
        <pc:sldMkLst>
          <pc:docMk/>
          <pc:sldMk cId="107810240" sldId="307"/>
        </pc:sldMkLst>
        <pc:spChg chg="mod">
          <ac:chgData name="Jordan McCandless" userId="ac1b987a-2615-4edc-96e8-46c61dc6300f" providerId="ADAL" clId="{A1279D51-28A7-48E4-BA53-4834FC1E5513}" dt="2020-04-16T00:14:37.003" v="6697" actId="26606"/>
          <ac:spMkLst>
            <pc:docMk/>
            <pc:sldMk cId="107810240" sldId="307"/>
            <ac:spMk id="2" creationId="{7CE63F75-AAF9-43D1-AC22-9F302E829493}"/>
          </ac:spMkLst>
        </pc:spChg>
        <pc:spChg chg="mod">
          <ac:chgData name="Jordan McCandless" userId="ac1b987a-2615-4edc-96e8-46c61dc6300f" providerId="ADAL" clId="{A1279D51-28A7-48E4-BA53-4834FC1E5513}" dt="2020-04-16T00:27:01.051" v="7105" actId="20577"/>
          <ac:spMkLst>
            <pc:docMk/>
            <pc:sldMk cId="107810240" sldId="307"/>
            <ac:spMk id="3" creationId="{EEDE0003-4A57-456A-BEF0-24A351BEDE97}"/>
          </ac:spMkLst>
        </pc:spChg>
        <pc:spChg chg="add">
          <ac:chgData name="Jordan McCandless" userId="ac1b987a-2615-4edc-96e8-46c61dc6300f" providerId="ADAL" clId="{A1279D51-28A7-48E4-BA53-4834FC1E5513}" dt="2020-04-16T00:14:37.003" v="6697" actId="26606"/>
          <ac:spMkLst>
            <pc:docMk/>
            <pc:sldMk cId="107810240" sldId="307"/>
            <ac:spMk id="8" creationId="{46DBB1A9-22FF-46E7-97B9-AE54774753DD}"/>
          </ac:spMkLst>
        </pc:spChg>
        <pc:cxnChg chg="add">
          <ac:chgData name="Jordan McCandless" userId="ac1b987a-2615-4edc-96e8-46c61dc6300f" providerId="ADAL" clId="{A1279D51-28A7-48E4-BA53-4834FC1E5513}" dt="2020-04-16T00:14:37.003" v="6697" actId="26606"/>
          <ac:cxnSpMkLst>
            <pc:docMk/>
            <pc:sldMk cId="107810240" sldId="307"/>
            <ac:cxnSpMk id="10" creationId="{3A1AAD47-56AD-4EE6-A88C-981D060DC2D6}"/>
          </ac:cxnSpMkLst>
        </pc:cxnChg>
      </pc:sldChg>
      <pc:sldChg chg="add ord">
        <pc:chgData name="Jordan McCandless" userId="ac1b987a-2615-4edc-96e8-46c61dc6300f" providerId="ADAL" clId="{A1279D51-28A7-48E4-BA53-4834FC1E5513}" dt="2020-04-16T00:17:06.336" v="6702"/>
        <pc:sldMkLst>
          <pc:docMk/>
          <pc:sldMk cId="2416124579" sldId="308"/>
        </pc:sldMkLst>
      </pc:sldChg>
      <pc:sldChg chg="addSp modSp add mod setBg">
        <pc:chgData name="Jordan McCandless" userId="ac1b987a-2615-4edc-96e8-46c61dc6300f" providerId="ADAL" clId="{A1279D51-28A7-48E4-BA53-4834FC1E5513}" dt="2020-04-16T18:20:28.492" v="11051" actId="20577"/>
        <pc:sldMkLst>
          <pc:docMk/>
          <pc:sldMk cId="3726771194" sldId="309"/>
        </pc:sldMkLst>
        <pc:spChg chg="mod">
          <ac:chgData name="Jordan McCandless" userId="ac1b987a-2615-4edc-96e8-46c61dc6300f" providerId="ADAL" clId="{A1279D51-28A7-48E4-BA53-4834FC1E5513}" dt="2020-04-16T00:21:58.083" v="7054" actId="26606"/>
          <ac:spMkLst>
            <pc:docMk/>
            <pc:sldMk cId="3726771194" sldId="309"/>
            <ac:spMk id="2" creationId="{0F37A854-A22B-4489-8500-99F50B60EB12}"/>
          </ac:spMkLst>
        </pc:spChg>
        <pc:spChg chg="mod">
          <ac:chgData name="Jordan McCandless" userId="ac1b987a-2615-4edc-96e8-46c61dc6300f" providerId="ADAL" clId="{A1279D51-28A7-48E4-BA53-4834FC1E5513}" dt="2020-04-16T18:20:28.492" v="11051" actId="20577"/>
          <ac:spMkLst>
            <pc:docMk/>
            <pc:sldMk cId="3726771194" sldId="309"/>
            <ac:spMk id="3" creationId="{9D257DEF-5AD1-4953-A35C-45433177DE5C}"/>
          </ac:spMkLst>
        </pc:spChg>
        <pc:spChg chg="add">
          <ac:chgData name="Jordan McCandless" userId="ac1b987a-2615-4edc-96e8-46c61dc6300f" providerId="ADAL" clId="{A1279D51-28A7-48E4-BA53-4834FC1E5513}" dt="2020-04-16T00:21:58.083" v="7054" actId="26606"/>
          <ac:spMkLst>
            <pc:docMk/>
            <pc:sldMk cId="3726771194" sldId="309"/>
            <ac:spMk id="8" creationId="{3BFBA67F-0D4D-4C2E-A1D7-82D080A4B3AD}"/>
          </ac:spMkLst>
        </pc:spChg>
        <pc:spChg chg="add">
          <ac:chgData name="Jordan McCandless" userId="ac1b987a-2615-4edc-96e8-46c61dc6300f" providerId="ADAL" clId="{A1279D51-28A7-48E4-BA53-4834FC1E5513}" dt="2020-04-16T00:21:58.083" v="7054" actId="26606"/>
          <ac:spMkLst>
            <pc:docMk/>
            <pc:sldMk cId="3726771194" sldId="309"/>
            <ac:spMk id="10" creationId="{EFA2AC96-1E47-421C-A03F-F98E354EB4E6}"/>
          </ac:spMkLst>
        </pc:spChg>
      </pc:sldChg>
      <pc:sldChg chg="addSp delSp modSp add mod setBg">
        <pc:chgData name="Jordan McCandless" userId="ac1b987a-2615-4edc-96e8-46c61dc6300f" providerId="ADAL" clId="{A1279D51-28A7-48E4-BA53-4834FC1E5513}" dt="2020-04-16T00:30:41.001" v="7312"/>
        <pc:sldMkLst>
          <pc:docMk/>
          <pc:sldMk cId="1326958377" sldId="310"/>
        </pc:sldMkLst>
        <pc:spChg chg="mod">
          <ac:chgData name="Jordan McCandless" userId="ac1b987a-2615-4edc-96e8-46c61dc6300f" providerId="ADAL" clId="{A1279D51-28A7-48E4-BA53-4834FC1E5513}" dt="2020-04-16T00:29:23.217" v="7307" actId="26606"/>
          <ac:spMkLst>
            <pc:docMk/>
            <pc:sldMk cId="1326958377" sldId="310"/>
            <ac:spMk id="2" creationId="{062907D6-33D5-471E-9A8D-7C373A6A7BBB}"/>
          </ac:spMkLst>
        </pc:spChg>
        <pc:spChg chg="del mod">
          <ac:chgData name="Jordan McCandless" userId="ac1b987a-2615-4edc-96e8-46c61dc6300f" providerId="ADAL" clId="{A1279D51-28A7-48E4-BA53-4834FC1E5513}" dt="2020-04-16T00:29:23.217" v="7307" actId="26606"/>
          <ac:spMkLst>
            <pc:docMk/>
            <pc:sldMk cId="1326958377" sldId="310"/>
            <ac:spMk id="3" creationId="{77BEC214-893C-4FF6-A86F-24E4F50C0B72}"/>
          </ac:spMkLst>
        </pc:spChg>
        <pc:graphicFrameChg chg="add mod modGraphic">
          <ac:chgData name="Jordan McCandless" userId="ac1b987a-2615-4edc-96e8-46c61dc6300f" providerId="ADAL" clId="{A1279D51-28A7-48E4-BA53-4834FC1E5513}" dt="2020-04-16T00:30:41.001" v="7312"/>
          <ac:graphicFrameMkLst>
            <pc:docMk/>
            <pc:sldMk cId="1326958377" sldId="310"/>
            <ac:graphicFrameMk id="5" creationId="{67DAD097-2704-482D-BA7B-1E265EC5F2A4}"/>
          </ac:graphicFrameMkLst>
        </pc:graphicFrameChg>
      </pc:sldChg>
      <pc:sldChg chg="modSp add del ord">
        <pc:chgData name="Jordan McCandless" userId="ac1b987a-2615-4edc-96e8-46c61dc6300f" providerId="ADAL" clId="{A1279D51-28A7-48E4-BA53-4834FC1E5513}" dt="2020-04-16T17:38:04.624" v="7374" actId="2696"/>
        <pc:sldMkLst>
          <pc:docMk/>
          <pc:sldMk cId="1497328665" sldId="311"/>
        </pc:sldMkLst>
        <pc:spChg chg="mod">
          <ac:chgData name="Jordan McCandless" userId="ac1b987a-2615-4edc-96e8-46c61dc6300f" providerId="ADAL" clId="{A1279D51-28A7-48E4-BA53-4834FC1E5513}" dt="2020-04-16T17:38:00.128" v="7373" actId="20577"/>
          <ac:spMkLst>
            <pc:docMk/>
            <pc:sldMk cId="1497328665" sldId="311"/>
            <ac:spMk id="2" creationId="{AAB1B75C-D577-4027-A63E-9197A1EC71B9}"/>
          </ac:spMkLst>
        </pc:spChg>
        <pc:graphicFrameChg chg="mod">
          <ac:chgData name="Jordan McCandless" userId="ac1b987a-2615-4edc-96e8-46c61dc6300f" providerId="ADAL" clId="{A1279D51-28A7-48E4-BA53-4834FC1E5513}" dt="2020-04-16T17:37:47.929" v="7370" actId="20577"/>
          <ac:graphicFrameMkLst>
            <pc:docMk/>
            <pc:sldMk cId="1497328665" sldId="311"/>
            <ac:graphicFrameMk id="15" creationId="{482569E6-5845-481B-B04D-389A5D60C55F}"/>
          </ac:graphicFrameMkLst>
        </pc:graphicFrameChg>
      </pc:sldChg>
      <pc:sldChg chg="addSp delSp modSp add ord">
        <pc:chgData name="Jordan McCandless" userId="ac1b987a-2615-4edc-96e8-46c61dc6300f" providerId="ADAL" clId="{A1279D51-28A7-48E4-BA53-4834FC1E5513}" dt="2020-04-17T18:41:34.579" v="18855" actId="26606"/>
        <pc:sldMkLst>
          <pc:docMk/>
          <pc:sldMk cId="3963800287" sldId="311"/>
        </pc:sldMkLst>
        <pc:spChg chg="mod">
          <ac:chgData name="Jordan McCandless" userId="ac1b987a-2615-4edc-96e8-46c61dc6300f" providerId="ADAL" clId="{A1279D51-28A7-48E4-BA53-4834FC1E5513}" dt="2020-04-17T18:41:34.579" v="18855" actId="26606"/>
          <ac:spMkLst>
            <pc:docMk/>
            <pc:sldMk cId="3963800287" sldId="311"/>
            <ac:spMk id="2" creationId="{1AB26572-2CFA-4D34-9F90-EB13E7E19016}"/>
          </ac:spMkLst>
        </pc:spChg>
        <pc:spChg chg="add del mod">
          <ac:chgData name="Jordan McCandless" userId="ac1b987a-2615-4edc-96e8-46c61dc6300f" providerId="ADAL" clId="{A1279D51-28A7-48E4-BA53-4834FC1E5513}" dt="2020-04-16T17:39:55.378" v="7408" actId="26606"/>
          <ac:spMkLst>
            <pc:docMk/>
            <pc:sldMk cId="3963800287" sldId="311"/>
            <ac:spMk id="3" creationId="{5E1AFFB3-3AA4-4042-8447-17CA4CCD2816}"/>
          </ac:spMkLst>
        </pc:spChg>
        <pc:spChg chg="add del">
          <ac:chgData name="Jordan McCandless" userId="ac1b987a-2615-4edc-96e8-46c61dc6300f" providerId="ADAL" clId="{A1279D51-28A7-48E4-BA53-4834FC1E5513}" dt="2020-04-16T17:39:55.378" v="7408" actId="26606"/>
          <ac:spMkLst>
            <pc:docMk/>
            <pc:sldMk cId="3963800287" sldId="311"/>
            <ac:spMk id="8" creationId="{3BFBA67F-0D4D-4C2E-A1D7-82D080A4B3AD}"/>
          </ac:spMkLst>
        </pc:spChg>
        <pc:spChg chg="add del">
          <ac:chgData name="Jordan McCandless" userId="ac1b987a-2615-4edc-96e8-46c61dc6300f" providerId="ADAL" clId="{A1279D51-28A7-48E4-BA53-4834FC1E5513}" dt="2020-04-16T17:39:55.378" v="7408" actId="26606"/>
          <ac:spMkLst>
            <pc:docMk/>
            <pc:sldMk cId="3963800287" sldId="311"/>
            <ac:spMk id="10" creationId="{EFA2AC96-1E47-421C-A03F-F98E354EB4E6}"/>
          </ac:spMkLst>
        </pc:spChg>
        <pc:spChg chg="add del">
          <ac:chgData name="Jordan McCandless" userId="ac1b987a-2615-4edc-96e8-46c61dc6300f" providerId="ADAL" clId="{A1279D51-28A7-48E4-BA53-4834FC1E5513}" dt="2020-04-16T17:39:38.739" v="7403" actId="26606"/>
          <ac:spMkLst>
            <pc:docMk/>
            <pc:sldMk cId="3963800287" sldId="311"/>
            <ac:spMk id="17" creationId="{EFA2AC96-1E47-421C-A03F-F98E354EB4E6}"/>
          </ac:spMkLst>
        </pc:spChg>
        <pc:spChg chg="add del">
          <ac:chgData name="Jordan McCandless" userId="ac1b987a-2615-4edc-96e8-46c61dc6300f" providerId="ADAL" clId="{A1279D51-28A7-48E4-BA53-4834FC1E5513}" dt="2020-04-16T17:39:55.348" v="7407" actId="26606"/>
          <ac:spMkLst>
            <pc:docMk/>
            <pc:sldMk cId="3963800287" sldId="311"/>
            <ac:spMk id="21" creationId="{EFA2AC96-1E47-421C-A03F-F98E354EB4E6}"/>
          </ac:spMkLst>
        </pc:spChg>
        <pc:graphicFrameChg chg="add del">
          <ac:chgData name="Jordan McCandless" userId="ac1b987a-2615-4edc-96e8-46c61dc6300f" providerId="ADAL" clId="{A1279D51-28A7-48E4-BA53-4834FC1E5513}" dt="2020-04-16T17:39:38.739" v="7403" actId="26606"/>
          <ac:graphicFrameMkLst>
            <pc:docMk/>
            <pc:sldMk cId="3963800287" sldId="311"/>
            <ac:graphicFrameMk id="12" creationId="{3AC1BFD2-C82C-4FD1-8AF9-3C56FE9298C0}"/>
          </ac:graphicFrameMkLst>
        </pc:graphicFrameChg>
        <pc:graphicFrameChg chg="add del">
          <ac:chgData name="Jordan McCandless" userId="ac1b987a-2615-4edc-96e8-46c61dc6300f" providerId="ADAL" clId="{A1279D51-28A7-48E4-BA53-4834FC1E5513}" dt="2020-04-16T17:39:41.002" v="7405" actId="26606"/>
          <ac:graphicFrameMkLst>
            <pc:docMk/>
            <pc:sldMk cId="3963800287" sldId="311"/>
            <ac:graphicFrameMk id="19" creationId="{F2255940-40D8-43DC-8286-9E0E3E62BF3E}"/>
          </ac:graphicFrameMkLst>
        </pc:graphicFrameChg>
        <pc:graphicFrameChg chg="add del">
          <ac:chgData name="Jordan McCandless" userId="ac1b987a-2615-4edc-96e8-46c61dc6300f" providerId="ADAL" clId="{A1279D51-28A7-48E4-BA53-4834FC1E5513}" dt="2020-04-16T17:39:55.348" v="7407" actId="26606"/>
          <ac:graphicFrameMkLst>
            <pc:docMk/>
            <pc:sldMk cId="3963800287" sldId="311"/>
            <ac:graphicFrameMk id="22" creationId="{3AC1BFD2-C82C-4FD1-8AF9-3C56FE9298C0}"/>
          </ac:graphicFrameMkLst>
        </pc:graphicFrameChg>
        <pc:graphicFrameChg chg="add mod modGraphic">
          <ac:chgData name="Jordan McCandless" userId="ac1b987a-2615-4edc-96e8-46c61dc6300f" providerId="ADAL" clId="{A1279D51-28A7-48E4-BA53-4834FC1E5513}" dt="2020-04-17T18:41:34.579" v="18855" actId="26606"/>
          <ac:graphicFrameMkLst>
            <pc:docMk/>
            <pc:sldMk cId="3963800287" sldId="311"/>
            <ac:graphicFrameMk id="24" creationId="{F2255940-40D8-43DC-8286-9E0E3E62BF3E}"/>
          </ac:graphicFrameMkLst>
        </pc:graphicFrameChg>
      </pc:sldChg>
      <pc:sldChg chg="addSp delSp modSp add ord">
        <pc:chgData name="Jordan McCandless" userId="ac1b987a-2615-4edc-96e8-46c61dc6300f" providerId="ADAL" clId="{A1279D51-28A7-48E4-BA53-4834FC1E5513}" dt="2020-04-17T18:42:23.181" v="18857" actId="26606"/>
        <pc:sldMkLst>
          <pc:docMk/>
          <pc:sldMk cId="1370346279" sldId="312"/>
        </pc:sldMkLst>
        <pc:spChg chg="mod">
          <ac:chgData name="Jordan McCandless" userId="ac1b987a-2615-4edc-96e8-46c61dc6300f" providerId="ADAL" clId="{A1279D51-28A7-48E4-BA53-4834FC1E5513}" dt="2020-04-17T18:42:23.181" v="18857" actId="26606"/>
          <ac:spMkLst>
            <pc:docMk/>
            <pc:sldMk cId="1370346279" sldId="312"/>
            <ac:spMk id="2" creationId="{1AB26572-2CFA-4D34-9F90-EB13E7E19016}"/>
          </ac:spMkLst>
        </pc:spChg>
        <pc:spChg chg="add del mod">
          <ac:chgData name="Jordan McCandless" userId="ac1b987a-2615-4edc-96e8-46c61dc6300f" providerId="ADAL" clId="{A1279D51-28A7-48E4-BA53-4834FC1E5513}" dt="2020-04-17T18:42:23.181" v="18857" actId="26606"/>
          <ac:spMkLst>
            <pc:docMk/>
            <pc:sldMk cId="1370346279" sldId="312"/>
            <ac:spMk id="3" creationId="{5E1AFFB3-3AA4-4042-8447-17CA4CCD2816}"/>
          </ac:spMkLst>
        </pc:spChg>
        <pc:spChg chg="add del">
          <ac:chgData name="Jordan McCandless" userId="ac1b987a-2615-4edc-96e8-46c61dc6300f" providerId="ADAL" clId="{A1279D51-28A7-48E4-BA53-4834FC1E5513}" dt="2020-04-17T18:42:23.181" v="18857" actId="26606"/>
          <ac:spMkLst>
            <pc:docMk/>
            <pc:sldMk cId="1370346279" sldId="312"/>
            <ac:spMk id="8" creationId="{3BFBA67F-0D4D-4C2E-A1D7-82D080A4B3AD}"/>
          </ac:spMkLst>
        </pc:spChg>
        <pc:spChg chg="add del">
          <ac:chgData name="Jordan McCandless" userId="ac1b987a-2615-4edc-96e8-46c61dc6300f" providerId="ADAL" clId="{A1279D51-28A7-48E4-BA53-4834FC1E5513}" dt="2020-04-17T18:42:23.181" v="18857" actId="26606"/>
          <ac:spMkLst>
            <pc:docMk/>
            <pc:sldMk cId="1370346279" sldId="312"/>
            <ac:spMk id="10" creationId="{EFA2AC96-1E47-421C-A03F-F98E354EB4E6}"/>
          </ac:spMkLst>
        </pc:spChg>
        <pc:graphicFrameChg chg="add del mod modGraphic">
          <ac:chgData name="Jordan McCandless" userId="ac1b987a-2615-4edc-96e8-46c61dc6300f" providerId="ADAL" clId="{A1279D51-28A7-48E4-BA53-4834FC1E5513}" dt="2020-04-16T17:52:50.022" v="7602" actId="26606"/>
          <ac:graphicFrameMkLst>
            <pc:docMk/>
            <pc:sldMk cId="1370346279" sldId="312"/>
            <ac:graphicFrameMk id="12" creationId="{6D24A71E-9298-416D-91CF-5B9A0D6D7D7C}"/>
          </ac:graphicFrameMkLst>
        </pc:graphicFrameChg>
        <pc:graphicFrameChg chg="add del mod">
          <ac:chgData name="Jordan McCandless" userId="ac1b987a-2615-4edc-96e8-46c61dc6300f" providerId="ADAL" clId="{A1279D51-28A7-48E4-BA53-4834FC1E5513}" dt="2020-04-16T17:54:39.679" v="7669" actId="26606"/>
          <ac:graphicFrameMkLst>
            <pc:docMk/>
            <pc:sldMk cId="1370346279" sldId="312"/>
            <ac:graphicFrameMk id="13" creationId="{0591D577-99F6-4F07-841B-5F163AEE1ED1}"/>
          </ac:graphicFrameMkLst>
        </pc:graphicFrameChg>
        <pc:graphicFrameChg chg="add del">
          <ac:chgData name="Jordan McCandless" userId="ac1b987a-2615-4edc-96e8-46c61dc6300f" providerId="ADAL" clId="{A1279D51-28A7-48E4-BA53-4834FC1E5513}" dt="2020-04-17T18:42:23.181" v="18857" actId="26606"/>
          <ac:graphicFrameMkLst>
            <pc:docMk/>
            <pc:sldMk cId="1370346279" sldId="312"/>
            <ac:graphicFrameMk id="14" creationId="{7E920EF3-6F45-4E7C-AD20-BB061390E0B0}"/>
          </ac:graphicFrameMkLst>
        </pc:graphicFrameChg>
      </pc:sldChg>
      <pc:sldChg chg="delSp add del setBg delDesignElem">
        <pc:chgData name="Jordan McCandless" userId="ac1b987a-2615-4edc-96e8-46c61dc6300f" providerId="ADAL" clId="{A1279D51-28A7-48E4-BA53-4834FC1E5513}" dt="2020-04-16T17:41:45.635" v="7412" actId="2696"/>
        <pc:sldMkLst>
          <pc:docMk/>
          <pc:sldMk cId="472561716" sldId="313"/>
        </pc:sldMkLst>
        <pc:spChg chg="del">
          <ac:chgData name="Jordan McCandless" userId="ac1b987a-2615-4edc-96e8-46c61dc6300f" providerId="ADAL" clId="{A1279D51-28A7-48E4-BA53-4834FC1E5513}" dt="2020-04-16T17:41:41.518" v="7411"/>
          <ac:spMkLst>
            <pc:docMk/>
            <pc:sldMk cId="472561716" sldId="313"/>
            <ac:spMk id="8" creationId="{3BFBA67F-0D4D-4C2E-A1D7-82D080A4B3AD}"/>
          </ac:spMkLst>
        </pc:spChg>
        <pc:spChg chg="del">
          <ac:chgData name="Jordan McCandless" userId="ac1b987a-2615-4edc-96e8-46c61dc6300f" providerId="ADAL" clId="{A1279D51-28A7-48E4-BA53-4834FC1E5513}" dt="2020-04-16T17:41:41.518" v="7411"/>
          <ac:spMkLst>
            <pc:docMk/>
            <pc:sldMk cId="472561716" sldId="313"/>
            <ac:spMk id="10" creationId="{EFA2AC96-1E47-421C-A03F-F98E354EB4E6}"/>
          </ac:spMkLst>
        </pc:spChg>
      </pc:sldChg>
      <pc:sldChg chg="add del">
        <pc:chgData name="Jordan McCandless" userId="ac1b987a-2615-4edc-96e8-46c61dc6300f" providerId="ADAL" clId="{A1279D51-28A7-48E4-BA53-4834FC1E5513}" dt="2020-04-17T19:05:56.669" v="18972" actId="2696"/>
        <pc:sldMkLst>
          <pc:docMk/>
          <pc:sldMk cId="1574068255" sldId="313"/>
        </pc:sldMkLst>
      </pc:sldChg>
      <pc:sldChg chg="modSp add ord">
        <pc:chgData name="Jordan McCandless" userId="ac1b987a-2615-4edc-96e8-46c61dc6300f" providerId="ADAL" clId="{A1279D51-28A7-48E4-BA53-4834FC1E5513}" dt="2020-04-16T23:27:27.620" v="16545" actId="20577"/>
        <pc:sldMkLst>
          <pc:docMk/>
          <pc:sldMk cId="3634398750" sldId="314"/>
        </pc:sldMkLst>
        <pc:spChg chg="mod">
          <ac:chgData name="Jordan McCandless" userId="ac1b987a-2615-4edc-96e8-46c61dc6300f" providerId="ADAL" clId="{A1279D51-28A7-48E4-BA53-4834FC1E5513}" dt="2020-04-16T18:19:43.816" v="11035" actId="20577"/>
          <ac:spMkLst>
            <pc:docMk/>
            <pc:sldMk cId="3634398750" sldId="314"/>
            <ac:spMk id="2" creationId="{1AB26572-2CFA-4D34-9F90-EB13E7E19016}"/>
          </ac:spMkLst>
        </pc:spChg>
        <pc:spChg chg="mod">
          <ac:chgData name="Jordan McCandless" userId="ac1b987a-2615-4edc-96e8-46c61dc6300f" providerId="ADAL" clId="{A1279D51-28A7-48E4-BA53-4834FC1E5513}" dt="2020-04-16T23:27:27.620" v="16545" actId="20577"/>
          <ac:spMkLst>
            <pc:docMk/>
            <pc:sldMk cId="3634398750" sldId="314"/>
            <ac:spMk id="3" creationId="{5E1AFFB3-3AA4-4042-8447-17CA4CCD2816}"/>
          </ac:spMkLst>
        </pc:spChg>
      </pc:sldChg>
      <pc:sldChg chg="modSp add ord">
        <pc:chgData name="Jordan McCandless" userId="ac1b987a-2615-4edc-96e8-46c61dc6300f" providerId="ADAL" clId="{A1279D51-28A7-48E4-BA53-4834FC1E5513}" dt="2020-04-16T23:56:59.224" v="17657" actId="20577"/>
        <pc:sldMkLst>
          <pc:docMk/>
          <pc:sldMk cId="3902426759" sldId="315"/>
        </pc:sldMkLst>
        <pc:spChg chg="mod">
          <ac:chgData name="Jordan McCandless" userId="ac1b987a-2615-4edc-96e8-46c61dc6300f" providerId="ADAL" clId="{A1279D51-28A7-48E4-BA53-4834FC1E5513}" dt="2020-04-16T18:19:38.490" v="11023" actId="20577"/>
          <ac:spMkLst>
            <pc:docMk/>
            <pc:sldMk cId="3902426759" sldId="315"/>
            <ac:spMk id="2" creationId="{1AB26572-2CFA-4D34-9F90-EB13E7E19016}"/>
          </ac:spMkLst>
        </pc:spChg>
        <pc:spChg chg="mod">
          <ac:chgData name="Jordan McCandless" userId="ac1b987a-2615-4edc-96e8-46c61dc6300f" providerId="ADAL" clId="{A1279D51-28A7-48E4-BA53-4834FC1E5513}" dt="2020-04-16T23:56:59.224" v="17657" actId="20577"/>
          <ac:spMkLst>
            <pc:docMk/>
            <pc:sldMk cId="3902426759" sldId="315"/>
            <ac:spMk id="3" creationId="{5E1AFFB3-3AA4-4042-8447-17CA4CCD2816}"/>
          </ac:spMkLst>
        </pc:spChg>
      </pc:sldChg>
      <pc:sldChg chg="modSp add ord">
        <pc:chgData name="Jordan McCandless" userId="ac1b987a-2615-4edc-96e8-46c61dc6300f" providerId="ADAL" clId="{A1279D51-28A7-48E4-BA53-4834FC1E5513}" dt="2020-04-16T23:56:21.227" v="17574" actId="20577"/>
        <pc:sldMkLst>
          <pc:docMk/>
          <pc:sldMk cId="1034178098" sldId="316"/>
        </pc:sldMkLst>
        <pc:spChg chg="mod">
          <ac:chgData name="Jordan McCandless" userId="ac1b987a-2615-4edc-96e8-46c61dc6300f" providerId="ADAL" clId="{A1279D51-28A7-48E4-BA53-4834FC1E5513}" dt="2020-04-16T18:17:34.665" v="10769" actId="20577"/>
          <ac:spMkLst>
            <pc:docMk/>
            <pc:sldMk cId="1034178098" sldId="316"/>
            <ac:spMk id="2" creationId="{1AB26572-2CFA-4D34-9F90-EB13E7E19016}"/>
          </ac:spMkLst>
        </pc:spChg>
        <pc:spChg chg="mod">
          <ac:chgData name="Jordan McCandless" userId="ac1b987a-2615-4edc-96e8-46c61dc6300f" providerId="ADAL" clId="{A1279D51-28A7-48E4-BA53-4834FC1E5513}" dt="2020-04-16T23:56:21.227" v="17574" actId="20577"/>
          <ac:spMkLst>
            <pc:docMk/>
            <pc:sldMk cId="1034178098" sldId="316"/>
            <ac:spMk id="3" creationId="{5E1AFFB3-3AA4-4042-8447-17CA4CCD2816}"/>
          </ac:spMkLst>
        </pc:spChg>
      </pc:sldChg>
      <pc:sldChg chg="modSp add ord">
        <pc:chgData name="Jordan McCandless" userId="ac1b987a-2615-4edc-96e8-46c61dc6300f" providerId="ADAL" clId="{A1279D51-28A7-48E4-BA53-4834FC1E5513}" dt="2020-04-16T23:27:04.681" v="16540" actId="20577"/>
        <pc:sldMkLst>
          <pc:docMk/>
          <pc:sldMk cId="1879585098" sldId="317"/>
        </pc:sldMkLst>
        <pc:spChg chg="mod">
          <ac:chgData name="Jordan McCandless" userId="ac1b987a-2615-4edc-96e8-46c61dc6300f" providerId="ADAL" clId="{A1279D51-28A7-48E4-BA53-4834FC1E5513}" dt="2020-04-16T18:15:18.164" v="10383" actId="20577"/>
          <ac:spMkLst>
            <pc:docMk/>
            <pc:sldMk cId="1879585098" sldId="317"/>
            <ac:spMk id="2" creationId="{1AB26572-2CFA-4D34-9F90-EB13E7E19016}"/>
          </ac:spMkLst>
        </pc:spChg>
        <pc:spChg chg="mod">
          <ac:chgData name="Jordan McCandless" userId="ac1b987a-2615-4edc-96e8-46c61dc6300f" providerId="ADAL" clId="{A1279D51-28A7-48E4-BA53-4834FC1E5513}" dt="2020-04-16T23:27:04.681" v="16540" actId="20577"/>
          <ac:spMkLst>
            <pc:docMk/>
            <pc:sldMk cId="1879585098" sldId="317"/>
            <ac:spMk id="3" creationId="{5E1AFFB3-3AA4-4042-8447-17CA4CCD2816}"/>
          </ac:spMkLst>
        </pc:spChg>
      </pc:sldChg>
      <pc:sldChg chg="modSp add ord">
        <pc:chgData name="Jordan McCandless" userId="ac1b987a-2615-4edc-96e8-46c61dc6300f" providerId="ADAL" clId="{A1279D51-28A7-48E4-BA53-4834FC1E5513}" dt="2020-04-16T23:48:18.263" v="17335" actId="20577"/>
        <pc:sldMkLst>
          <pc:docMk/>
          <pc:sldMk cId="1220515268" sldId="318"/>
        </pc:sldMkLst>
        <pc:spChg chg="mod">
          <ac:chgData name="Jordan McCandless" userId="ac1b987a-2615-4edc-96e8-46c61dc6300f" providerId="ADAL" clId="{A1279D51-28A7-48E4-BA53-4834FC1E5513}" dt="2020-04-16T18:12:36.031" v="9993" actId="20577"/>
          <ac:spMkLst>
            <pc:docMk/>
            <pc:sldMk cId="1220515268" sldId="318"/>
            <ac:spMk id="2" creationId="{1AB26572-2CFA-4D34-9F90-EB13E7E19016}"/>
          </ac:spMkLst>
        </pc:spChg>
        <pc:spChg chg="mod">
          <ac:chgData name="Jordan McCandless" userId="ac1b987a-2615-4edc-96e8-46c61dc6300f" providerId="ADAL" clId="{A1279D51-28A7-48E4-BA53-4834FC1E5513}" dt="2020-04-16T23:48:18.263" v="17335" actId="20577"/>
          <ac:spMkLst>
            <pc:docMk/>
            <pc:sldMk cId="1220515268" sldId="318"/>
            <ac:spMk id="3" creationId="{5E1AFFB3-3AA4-4042-8447-17CA4CCD2816}"/>
          </ac:spMkLst>
        </pc:spChg>
      </pc:sldChg>
      <pc:sldChg chg="modSp add ord">
        <pc:chgData name="Jordan McCandless" userId="ac1b987a-2615-4edc-96e8-46c61dc6300f" providerId="ADAL" clId="{A1279D51-28A7-48E4-BA53-4834FC1E5513}" dt="2020-04-16T23:26:54.983" v="16538" actId="20577"/>
        <pc:sldMkLst>
          <pc:docMk/>
          <pc:sldMk cId="2656372585" sldId="319"/>
        </pc:sldMkLst>
        <pc:spChg chg="mod">
          <ac:chgData name="Jordan McCandless" userId="ac1b987a-2615-4edc-96e8-46c61dc6300f" providerId="ADAL" clId="{A1279D51-28A7-48E4-BA53-4834FC1E5513}" dt="2020-04-16T18:10:45.725" v="9709" actId="20577"/>
          <ac:spMkLst>
            <pc:docMk/>
            <pc:sldMk cId="2656372585" sldId="319"/>
            <ac:spMk id="2" creationId="{1AB26572-2CFA-4D34-9F90-EB13E7E19016}"/>
          </ac:spMkLst>
        </pc:spChg>
        <pc:spChg chg="mod">
          <ac:chgData name="Jordan McCandless" userId="ac1b987a-2615-4edc-96e8-46c61dc6300f" providerId="ADAL" clId="{A1279D51-28A7-48E4-BA53-4834FC1E5513}" dt="2020-04-16T23:26:54.983" v="16538" actId="20577"/>
          <ac:spMkLst>
            <pc:docMk/>
            <pc:sldMk cId="2656372585" sldId="319"/>
            <ac:spMk id="3" creationId="{5E1AFFB3-3AA4-4042-8447-17CA4CCD2816}"/>
          </ac:spMkLst>
        </pc:spChg>
      </pc:sldChg>
      <pc:sldChg chg="modSp add ord">
        <pc:chgData name="Jordan McCandless" userId="ac1b987a-2615-4edc-96e8-46c61dc6300f" providerId="ADAL" clId="{A1279D51-28A7-48E4-BA53-4834FC1E5513}" dt="2020-04-16T23:26:48.826" v="16536" actId="20577"/>
        <pc:sldMkLst>
          <pc:docMk/>
          <pc:sldMk cId="32254918" sldId="320"/>
        </pc:sldMkLst>
        <pc:spChg chg="mod">
          <ac:chgData name="Jordan McCandless" userId="ac1b987a-2615-4edc-96e8-46c61dc6300f" providerId="ADAL" clId="{A1279D51-28A7-48E4-BA53-4834FC1E5513}" dt="2020-04-16T18:09:32.381" v="9496" actId="20577"/>
          <ac:spMkLst>
            <pc:docMk/>
            <pc:sldMk cId="32254918" sldId="320"/>
            <ac:spMk id="2" creationId="{1AB26572-2CFA-4D34-9F90-EB13E7E19016}"/>
          </ac:spMkLst>
        </pc:spChg>
        <pc:spChg chg="mod">
          <ac:chgData name="Jordan McCandless" userId="ac1b987a-2615-4edc-96e8-46c61dc6300f" providerId="ADAL" clId="{A1279D51-28A7-48E4-BA53-4834FC1E5513}" dt="2020-04-16T23:26:48.826" v="16536" actId="20577"/>
          <ac:spMkLst>
            <pc:docMk/>
            <pc:sldMk cId="32254918" sldId="320"/>
            <ac:spMk id="3" creationId="{5E1AFFB3-3AA4-4042-8447-17CA4CCD2816}"/>
          </ac:spMkLst>
        </pc:spChg>
      </pc:sldChg>
      <pc:sldChg chg="modSp add ord">
        <pc:chgData name="Jordan McCandless" userId="ac1b987a-2615-4edc-96e8-46c61dc6300f" providerId="ADAL" clId="{A1279D51-28A7-48E4-BA53-4834FC1E5513}" dt="2020-04-16T23:26:44.747" v="16535" actId="20577"/>
        <pc:sldMkLst>
          <pc:docMk/>
          <pc:sldMk cId="1269444581" sldId="321"/>
        </pc:sldMkLst>
        <pc:spChg chg="mod">
          <ac:chgData name="Jordan McCandless" userId="ac1b987a-2615-4edc-96e8-46c61dc6300f" providerId="ADAL" clId="{A1279D51-28A7-48E4-BA53-4834FC1E5513}" dt="2020-04-16T18:07:03.622" v="9250" actId="20577"/>
          <ac:spMkLst>
            <pc:docMk/>
            <pc:sldMk cId="1269444581" sldId="321"/>
            <ac:spMk id="2" creationId="{1AB26572-2CFA-4D34-9F90-EB13E7E19016}"/>
          </ac:spMkLst>
        </pc:spChg>
        <pc:spChg chg="mod">
          <ac:chgData name="Jordan McCandless" userId="ac1b987a-2615-4edc-96e8-46c61dc6300f" providerId="ADAL" clId="{A1279D51-28A7-48E4-BA53-4834FC1E5513}" dt="2020-04-16T23:26:44.747" v="16535" actId="20577"/>
          <ac:spMkLst>
            <pc:docMk/>
            <pc:sldMk cId="1269444581" sldId="321"/>
            <ac:spMk id="3" creationId="{5E1AFFB3-3AA4-4042-8447-17CA4CCD2816}"/>
          </ac:spMkLst>
        </pc:spChg>
      </pc:sldChg>
      <pc:sldChg chg="modSp add ord">
        <pc:chgData name="Jordan McCandless" userId="ac1b987a-2615-4edc-96e8-46c61dc6300f" providerId="ADAL" clId="{A1279D51-28A7-48E4-BA53-4834FC1E5513}" dt="2020-04-16T23:08:27.808" v="15246" actId="20577"/>
        <pc:sldMkLst>
          <pc:docMk/>
          <pc:sldMk cId="806216814" sldId="322"/>
        </pc:sldMkLst>
        <pc:spChg chg="mod">
          <ac:chgData name="Jordan McCandless" userId="ac1b987a-2615-4edc-96e8-46c61dc6300f" providerId="ADAL" clId="{A1279D51-28A7-48E4-BA53-4834FC1E5513}" dt="2020-04-16T18:05:15.396" v="9016" actId="20577"/>
          <ac:spMkLst>
            <pc:docMk/>
            <pc:sldMk cId="806216814" sldId="322"/>
            <ac:spMk id="2" creationId="{1AB26572-2CFA-4D34-9F90-EB13E7E19016}"/>
          </ac:spMkLst>
        </pc:spChg>
        <pc:spChg chg="mod">
          <ac:chgData name="Jordan McCandless" userId="ac1b987a-2615-4edc-96e8-46c61dc6300f" providerId="ADAL" clId="{A1279D51-28A7-48E4-BA53-4834FC1E5513}" dt="2020-04-16T23:08:27.808" v="15246" actId="20577"/>
          <ac:spMkLst>
            <pc:docMk/>
            <pc:sldMk cId="806216814" sldId="322"/>
            <ac:spMk id="3" creationId="{5E1AFFB3-3AA4-4042-8447-17CA4CCD2816}"/>
          </ac:spMkLst>
        </pc:spChg>
      </pc:sldChg>
      <pc:sldChg chg="modSp add ord">
        <pc:chgData name="Jordan McCandless" userId="ac1b987a-2615-4edc-96e8-46c61dc6300f" providerId="ADAL" clId="{A1279D51-28A7-48E4-BA53-4834FC1E5513}" dt="2020-04-16T23:23:10.842" v="16236" actId="20577"/>
        <pc:sldMkLst>
          <pc:docMk/>
          <pc:sldMk cId="3279061809" sldId="323"/>
        </pc:sldMkLst>
        <pc:spChg chg="mod">
          <ac:chgData name="Jordan McCandless" userId="ac1b987a-2615-4edc-96e8-46c61dc6300f" providerId="ADAL" clId="{A1279D51-28A7-48E4-BA53-4834FC1E5513}" dt="2020-04-16T18:01:35.758" v="8353" actId="20577"/>
          <ac:spMkLst>
            <pc:docMk/>
            <pc:sldMk cId="3279061809" sldId="323"/>
            <ac:spMk id="2" creationId="{1AB26572-2CFA-4D34-9F90-EB13E7E19016}"/>
          </ac:spMkLst>
        </pc:spChg>
        <pc:spChg chg="mod">
          <ac:chgData name="Jordan McCandless" userId="ac1b987a-2615-4edc-96e8-46c61dc6300f" providerId="ADAL" clId="{A1279D51-28A7-48E4-BA53-4834FC1E5513}" dt="2020-04-16T23:23:10.842" v="16236" actId="20577"/>
          <ac:spMkLst>
            <pc:docMk/>
            <pc:sldMk cId="3279061809" sldId="323"/>
            <ac:spMk id="3" creationId="{5E1AFFB3-3AA4-4042-8447-17CA4CCD2816}"/>
          </ac:spMkLst>
        </pc:spChg>
      </pc:sldChg>
      <pc:sldChg chg="modSp add ord">
        <pc:chgData name="Jordan McCandless" userId="ac1b987a-2615-4edc-96e8-46c61dc6300f" providerId="ADAL" clId="{A1279D51-28A7-48E4-BA53-4834FC1E5513}" dt="2020-04-17T00:00:26.642" v="18332" actId="20577"/>
        <pc:sldMkLst>
          <pc:docMk/>
          <pc:sldMk cId="3223664148" sldId="324"/>
        </pc:sldMkLst>
        <pc:spChg chg="mod">
          <ac:chgData name="Jordan McCandless" userId="ac1b987a-2615-4edc-96e8-46c61dc6300f" providerId="ADAL" clId="{A1279D51-28A7-48E4-BA53-4834FC1E5513}" dt="2020-04-16T18:20:00.440" v="11043" actId="20577"/>
          <ac:spMkLst>
            <pc:docMk/>
            <pc:sldMk cId="3223664148" sldId="324"/>
            <ac:spMk id="2" creationId="{1AB26572-2CFA-4D34-9F90-EB13E7E19016}"/>
          </ac:spMkLst>
        </pc:spChg>
        <pc:spChg chg="mod">
          <ac:chgData name="Jordan McCandless" userId="ac1b987a-2615-4edc-96e8-46c61dc6300f" providerId="ADAL" clId="{A1279D51-28A7-48E4-BA53-4834FC1E5513}" dt="2020-04-17T00:00:26.642" v="18332" actId="20577"/>
          <ac:spMkLst>
            <pc:docMk/>
            <pc:sldMk cId="3223664148" sldId="324"/>
            <ac:spMk id="3" creationId="{5E1AFFB3-3AA4-4042-8447-17CA4CCD2816}"/>
          </ac:spMkLst>
        </pc:spChg>
      </pc:sldChg>
      <pc:sldChg chg="modSp add ord">
        <pc:chgData name="Jordan McCandless" userId="ac1b987a-2615-4edc-96e8-46c61dc6300f" providerId="ADAL" clId="{A1279D51-28A7-48E4-BA53-4834FC1E5513}" dt="2020-04-17T00:05:31.244" v="18779" actId="20577"/>
        <pc:sldMkLst>
          <pc:docMk/>
          <pc:sldMk cId="2674073605" sldId="325"/>
        </pc:sldMkLst>
        <pc:spChg chg="mod">
          <ac:chgData name="Jordan McCandless" userId="ac1b987a-2615-4edc-96e8-46c61dc6300f" providerId="ADAL" clId="{A1279D51-28A7-48E4-BA53-4834FC1E5513}" dt="2020-04-17T00:03:16.578" v="18522" actId="20577"/>
          <ac:spMkLst>
            <pc:docMk/>
            <pc:sldMk cId="2674073605" sldId="325"/>
            <ac:spMk id="2" creationId="{49BFB311-E3FE-405B-A457-3494812517DC}"/>
          </ac:spMkLst>
        </pc:spChg>
        <pc:graphicFrameChg chg="mod">
          <ac:chgData name="Jordan McCandless" userId="ac1b987a-2615-4edc-96e8-46c61dc6300f" providerId="ADAL" clId="{A1279D51-28A7-48E4-BA53-4834FC1E5513}" dt="2020-04-17T00:05:31.244" v="18779" actId="20577"/>
          <ac:graphicFrameMkLst>
            <pc:docMk/>
            <pc:sldMk cId="2674073605" sldId="325"/>
            <ac:graphicFrameMk id="5" creationId="{4DF9C9CE-4A7B-48C0-A48B-41EEFAFAF767}"/>
          </ac:graphicFrameMkLst>
        </pc:graphicFrameChg>
      </pc:sldChg>
      <pc:sldChg chg="addSp delSp modSp add mod ord setBg">
        <pc:chgData name="Jordan McCandless" userId="ac1b987a-2615-4edc-96e8-46c61dc6300f" providerId="ADAL" clId="{A1279D51-28A7-48E4-BA53-4834FC1E5513}" dt="2020-04-18T00:04:18.200" v="18975"/>
        <pc:sldMkLst>
          <pc:docMk/>
          <pc:sldMk cId="3657163627" sldId="326"/>
        </pc:sldMkLst>
        <pc:spChg chg="mod">
          <ac:chgData name="Jordan McCandless" userId="ac1b987a-2615-4edc-96e8-46c61dc6300f" providerId="ADAL" clId="{A1279D51-28A7-48E4-BA53-4834FC1E5513}" dt="2020-04-17T18:54:20.639" v="18912" actId="115"/>
          <ac:spMkLst>
            <pc:docMk/>
            <pc:sldMk cId="3657163627" sldId="326"/>
            <ac:spMk id="2" creationId="{0762B4F2-C743-48A9-BFEC-4DFC291744CA}"/>
          </ac:spMkLst>
        </pc:spChg>
        <pc:spChg chg="del mod ord">
          <ac:chgData name="Jordan McCandless" userId="ac1b987a-2615-4edc-96e8-46c61dc6300f" providerId="ADAL" clId="{A1279D51-28A7-48E4-BA53-4834FC1E5513}" dt="2020-04-17T18:49:16.387" v="18883"/>
          <ac:spMkLst>
            <pc:docMk/>
            <pc:sldMk cId="3657163627" sldId="326"/>
            <ac:spMk id="3" creationId="{21C4942B-BD7C-4849-A49C-51B2960FEBBD}"/>
          </ac:spMkLst>
        </pc:spChg>
        <pc:picChg chg="add mod">
          <ac:chgData name="Jordan McCandless" userId="ac1b987a-2615-4edc-96e8-46c61dc6300f" providerId="ADAL" clId="{A1279D51-28A7-48E4-BA53-4834FC1E5513}" dt="2020-04-17T18:49:47.959" v="18887" actId="1076"/>
          <ac:picMkLst>
            <pc:docMk/>
            <pc:sldMk cId="3657163627" sldId="326"/>
            <ac:picMk id="4" creationId="{5816B118-AA72-4E1F-AC65-377A4973B2AC}"/>
          </ac:picMkLst>
        </pc:picChg>
        <pc:picChg chg="add del">
          <ac:chgData name="Jordan McCandless" userId="ac1b987a-2615-4edc-96e8-46c61dc6300f" providerId="ADAL" clId="{A1279D51-28A7-48E4-BA53-4834FC1E5513}" dt="2020-04-17T18:45:17.670" v="18859"/>
          <ac:picMkLst>
            <pc:docMk/>
            <pc:sldMk cId="3657163627" sldId="326"/>
            <ac:picMk id="1026" creationId="{0368DD1D-8DE7-4276-8590-175DCF85171F}"/>
          </ac:picMkLst>
        </pc:picChg>
        <pc:picChg chg="add mod">
          <ac:chgData name="Jordan McCandless" userId="ac1b987a-2615-4edc-96e8-46c61dc6300f" providerId="ADAL" clId="{A1279D51-28A7-48E4-BA53-4834FC1E5513}" dt="2020-04-17T18:47:30.418" v="18865" actId="26606"/>
          <ac:picMkLst>
            <pc:docMk/>
            <pc:sldMk cId="3657163627" sldId="326"/>
            <ac:picMk id="1028" creationId="{3B0B9519-F275-415C-B64D-BB1CB74C7BB3}"/>
          </ac:picMkLst>
        </pc:picChg>
        <pc:picChg chg="add del mod">
          <ac:chgData name="Jordan McCandless" userId="ac1b987a-2615-4edc-96e8-46c61dc6300f" providerId="ADAL" clId="{A1279D51-28A7-48E4-BA53-4834FC1E5513}" dt="2020-04-17T18:49:48.500" v="18888"/>
          <ac:picMkLst>
            <pc:docMk/>
            <pc:sldMk cId="3657163627" sldId="326"/>
            <ac:picMk id="1032" creationId="{762E729E-D95A-42FE-8096-3BF4BA5B2F9B}"/>
          </ac:picMkLst>
        </pc:picChg>
        <pc:picChg chg="add mod">
          <ac:chgData name="Jordan McCandless" userId="ac1b987a-2615-4edc-96e8-46c61dc6300f" providerId="ADAL" clId="{A1279D51-28A7-48E4-BA53-4834FC1E5513}" dt="2020-04-17T18:50:08.608" v="18893" actId="1076"/>
          <ac:picMkLst>
            <pc:docMk/>
            <pc:sldMk cId="3657163627" sldId="326"/>
            <ac:picMk id="1034" creationId="{F854D152-07E7-42FB-9D56-C0E0FC25A5F0}"/>
          </ac:picMkLst>
        </pc:picChg>
        <pc:picChg chg="add mod">
          <ac:chgData name="Jordan McCandless" userId="ac1b987a-2615-4edc-96e8-46c61dc6300f" providerId="ADAL" clId="{A1279D51-28A7-48E4-BA53-4834FC1E5513}" dt="2020-04-17T18:50:15.876" v="18894" actId="1076"/>
          <ac:picMkLst>
            <pc:docMk/>
            <pc:sldMk cId="3657163627" sldId="326"/>
            <ac:picMk id="1036" creationId="{42767211-3707-40FA-9FE7-31FAE49B0BAA}"/>
          </ac:picMkLst>
        </pc:picChg>
        <pc:picChg chg="add mod">
          <ac:chgData name="Jordan McCandless" userId="ac1b987a-2615-4edc-96e8-46c61dc6300f" providerId="ADAL" clId="{A1279D51-28A7-48E4-BA53-4834FC1E5513}" dt="2020-04-17T18:50:29.686" v="18896" actId="1076"/>
          <ac:picMkLst>
            <pc:docMk/>
            <pc:sldMk cId="3657163627" sldId="326"/>
            <ac:picMk id="1038" creationId="{889BEAA7-F61D-4E96-8481-A3CCD42F3486}"/>
          </ac:picMkLst>
        </pc:picChg>
        <pc:picChg chg="add mod">
          <ac:chgData name="Jordan McCandless" userId="ac1b987a-2615-4edc-96e8-46c61dc6300f" providerId="ADAL" clId="{A1279D51-28A7-48E4-BA53-4834FC1E5513}" dt="2020-04-17T18:50:46.762" v="18898" actId="1076"/>
          <ac:picMkLst>
            <pc:docMk/>
            <pc:sldMk cId="3657163627" sldId="326"/>
            <ac:picMk id="1040" creationId="{5340CBA0-0378-4CF8-94DB-9A72F4D6C104}"/>
          </ac:picMkLst>
        </pc:picChg>
        <pc:picChg chg="add mod">
          <ac:chgData name="Jordan McCandless" userId="ac1b987a-2615-4edc-96e8-46c61dc6300f" providerId="ADAL" clId="{A1279D51-28A7-48E4-BA53-4834FC1E5513}" dt="2020-04-17T18:51:03.661" v="18900" actId="1076"/>
          <ac:picMkLst>
            <pc:docMk/>
            <pc:sldMk cId="3657163627" sldId="326"/>
            <ac:picMk id="1042" creationId="{C8D93DD9-9169-4A1A-A244-C50C04FD0103}"/>
          </ac:picMkLst>
        </pc:picChg>
        <pc:picChg chg="add mod">
          <ac:chgData name="Jordan McCandless" userId="ac1b987a-2615-4edc-96e8-46c61dc6300f" providerId="ADAL" clId="{A1279D51-28A7-48E4-BA53-4834FC1E5513}" dt="2020-04-17T18:51:26.604" v="18902" actId="1076"/>
          <ac:picMkLst>
            <pc:docMk/>
            <pc:sldMk cId="3657163627" sldId="326"/>
            <ac:picMk id="1044" creationId="{26CA9D40-237F-46CD-91D5-1E0A50CADA32}"/>
          </ac:picMkLst>
        </pc:picChg>
        <pc:picChg chg="add del mod">
          <ac:chgData name="Jordan McCandless" userId="ac1b987a-2615-4edc-96e8-46c61dc6300f" providerId="ADAL" clId="{A1279D51-28A7-48E4-BA53-4834FC1E5513}" dt="2020-04-17T18:52:39.384" v="18905" actId="478"/>
          <ac:picMkLst>
            <pc:docMk/>
            <pc:sldMk cId="3657163627" sldId="326"/>
            <ac:picMk id="1046" creationId="{21630D19-7405-48C2-840B-A8343345681F}"/>
          </ac:picMkLst>
        </pc:picChg>
        <pc:picChg chg="add mod">
          <ac:chgData name="Jordan McCandless" userId="ac1b987a-2615-4edc-96e8-46c61dc6300f" providerId="ADAL" clId="{A1279D51-28A7-48E4-BA53-4834FC1E5513}" dt="2020-04-17T18:53:12.947" v="18907" actId="1076"/>
          <ac:picMkLst>
            <pc:docMk/>
            <pc:sldMk cId="3657163627" sldId="326"/>
            <ac:picMk id="1048" creationId="{EB5D2A7C-1196-4FA8-873C-D70E5F29374B}"/>
          </ac:picMkLst>
        </pc:picChg>
        <pc:picChg chg="add del mod">
          <ac:chgData name="Jordan McCandless" userId="ac1b987a-2615-4edc-96e8-46c61dc6300f" providerId="ADAL" clId="{A1279D51-28A7-48E4-BA53-4834FC1E5513}" dt="2020-04-17T18:54:05.072" v="18910" actId="478"/>
          <ac:picMkLst>
            <pc:docMk/>
            <pc:sldMk cId="3657163627" sldId="326"/>
            <ac:picMk id="1050" creationId="{17819E6B-BB44-4BD8-BEE7-019612C0B122}"/>
          </ac:picMkLst>
        </pc:picChg>
        <pc:picChg chg="add del">
          <ac:chgData name="Jordan McCandless" userId="ac1b987a-2615-4edc-96e8-46c61dc6300f" providerId="ADAL" clId="{A1279D51-28A7-48E4-BA53-4834FC1E5513}" dt="2020-04-17T18:54:55.340" v="18914"/>
          <ac:picMkLst>
            <pc:docMk/>
            <pc:sldMk cId="3657163627" sldId="326"/>
            <ac:picMk id="1052" creationId="{60128908-3927-4447-8C09-14FBF5368642}"/>
          </ac:picMkLst>
        </pc:picChg>
        <pc:cxnChg chg="add del">
          <ac:chgData name="Jordan McCandless" userId="ac1b987a-2615-4edc-96e8-46c61dc6300f" providerId="ADAL" clId="{A1279D51-28A7-48E4-BA53-4834FC1E5513}" dt="2020-04-17T18:47:30.337" v="18864" actId="26606"/>
          <ac:cxnSpMkLst>
            <pc:docMk/>
            <pc:sldMk cId="3657163627" sldId="326"/>
            <ac:cxnSpMk id="73" creationId="{A4F35239-EB86-4ACB-91DE-4989620C2C1A}"/>
          </ac:cxnSpMkLst>
        </pc:cxnChg>
        <pc:cxnChg chg="add">
          <ac:chgData name="Jordan McCandless" userId="ac1b987a-2615-4edc-96e8-46c61dc6300f" providerId="ADAL" clId="{A1279D51-28A7-48E4-BA53-4834FC1E5513}" dt="2020-04-17T18:47:30.418" v="18865" actId="26606"/>
          <ac:cxnSpMkLst>
            <pc:docMk/>
            <pc:sldMk cId="3657163627" sldId="326"/>
            <ac:cxnSpMk id="1030" creationId="{E2A31A05-19BB-4F84-9402-E8569CBDBDB3}"/>
          </ac:cxnSpMkLst>
        </pc:cxnChg>
      </pc:sldChg>
      <pc:sldChg chg="addSp delSp modSp add ord">
        <pc:chgData name="Jordan McCandless" userId="ac1b987a-2615-4edc-96e8-46c61dc6300f" providerId="ADAL" clId="{A1279D51-28A7-48E4-BA53-4834FC1E5513}" dt="2020-04-18T00:04:18.200" v="18975"/>
        <pc:sldMkLst>
          <pc:docMk/>
          <pc:sldMk cId="2027508255" sldId="327"/>
        </pc:sldMkLst>
        <pc:spChg chg="add del mod">
          <ac:chgData name="Jordan McCandless" userId="ac1b987a-2615-4edc-96e8-46c61dc6300f" providerId="ADAL" clId="{A1279D51-28A7-48E4-BA53-4834FC1E5513}" dt="2020-04-17T19:00:56.267" v="18957" actId="478"/>
          <ac:spMkLst>
            <pc:docMk/>
            <pc:sldMk cId="2027508255" sldId="327"/>
            <ac:spMk id="3" creationId="{10774C67-6582-472E-A093-BFBC4C844DA0}"/>
          </ac:spMkLst>
        </pc:spChg>
        <pc:picChg chg="del">
          <ac:chgData name="Jordan McCandless" userId="ac1b987a-2615-4edc-96e8-46c61dc6300f" providerId="ADAL" clId="{A1279D51-28A7-48E4-BA53-4834FC1E5513}" dt="2020-04-17T19:00:53.694" v="18956" actId="478"/>
          <ac:picMkLst>
            <pc:docMk/>
            <pc:sldMk cId="2027508255" sldId="327"/>
            <ac:picMk id="4" creationId="{5816B118-AA72-4E1F-AC65-377A4973B2AC}"/>
          </ac:picMkLst>
        </pc:picChg>
        <pc:picChg chg="del">
          <ac:chgData name="Jordan McCandless" userId="ac1b987a-2615-4edc-96e8-46c61dc6300f" providerId="ADAL" clId="{A1279D51-28A7-48E4-BA53-4834FC1E5513}" dt="2020-04-17T19:01:03.482" v="18958" actId="478"/>
          <ac:picMkLst>
            <pc:docMk/>
            <pc:sldMk cId="2027508255" sldId="327"/>
            <ac:picMk id="1034" creationId="{F854D152-07E7-42FB-9D56-C0E0FC25A5F0}"/>
          </ac:picMkLst>
        </pc:picChg>
        <pc:picChg chg="del">
          <ac:chgData name="Jordan McCandless" userId="ac1b987a-2615-4edc-96e8-46c61dc6300f" providerId="ADAL" clId="{A1279D51-28A7-48E4-BA53-4834FC1E5513}" dt="2020-04-17T19:01:03.482" v="18958" actId="478"/>
          <ac:picMkLst>
            <pc:docMk/>
            <pc:sldMk cId="2027508255" sldId="327"/>
            <ac:picMk id="1036" creationId="{42767211-3707-40FA-9FE7-31FAE49B0BAA}"/>
          </ac:picMkLst>
        </pc:picChg>
        <pc:picChg chg="del">
          <ac:chgData name="Jordan McCandless" userId="ac1b987a-2615-4edc-96e8-46c61dc6300f" providerId="ADAL" clId="{A1279D51-28A7-48E4-BA53-4834FC1E5513}" dt="2020-04-17T19:01:03.482" v="18958" actId="478"/>
          <ac:picMkLst>
            <pc:docMk/>
            <pc:sldMk cId="2027508255" sldId="327"/>
            <ac:picMk id="1038" creationId="{889BEAA7-F61D-4E96-8481-A3CCD42F3486}"/>
          </ac:picMkLst>
        </pc:picChg>
        <pc:picChg chg="del">
          <ac:chgData name="Jordan McCandless" userId="ac1b987a-2615-4edc-96e8-46c61dc6300f" providerId="ADAL" clId="{A1279D51-28A7-48E4-BA53-4834FC1E5513}" dt="2020-04-17T19:01:03.482" v="18958" actId="478"/>
          <ac:picMkLst>
            <pc:docMk/>
            <pc:sldMk cId="2027508255" sldId="327"/>
            <ac:picMk id="1040" creationId="{5340CBA0-0378-4CF8-94DB-9A72F4D6C104}"/>
          </ac:picMkLst>
        </pc:picChg>
        <pc:picChg chg="del">
          <ac:chgData name="Jordan McCandless" userId="ac1b987a-2615-4edc-96e8-46c61dc6300f" providerId="ADAL" clId="{A1279D51-28A7-48E4-BA53-4834FC1E5513}" dt="2020-04-17T19:01:03.482" v="18958" actId="478"/>
          <ac:picMkLst>
            <pc:docMk/>
            <pc:sldMk cId="2027508255" sldId="327"/>
            <ac:picMk id="1042" creationId="{C8D93DD9-9169-4A1A-A244-C50C04FD0103}"/>
          </ac:picMkLst>
        </pc:picChg>
        <pc:picChg chg="del">
          <ac:chgData name="Jordan McCandless" userId="ac1b987a-2615-4edc-96e8-46c61dc6300f" providerId="ADAL" clId="{A1279D51-28A7-48E4-BA53-4834FC1E5513}" dt="2020-04-17T19:01:03.482" v="18958" actId="478"/>
          <ac:picMkLst>
            <pc:docMk/>
            <pc:sldMk cId="2027508255" sldId="327"/>
            <ac:picMk id="1044" creationId="{26CA9D40-237F-46CD-91D5-1E0A50CADA32}"/>
          </ac:picMkLst>
        </pc:picChg>
        <pc:picChg chg="del">
          <ac:chgData name="Jordan McCandless" userId="ac1b987a-2615-4edc-96e8-46c61dc6300f" providerId="ADAL" clId="{A1279D51-28A7-48E4-BA53-4834FC1E5513}" dt="2020-04-17T19:01:03.482" v="18958" actId="478"/>
          <ac:picMkLst>
            <pc:docMk/>
            <pc:sldMk cId="2027508255" sldId="327"/>
            <ac:picMk id="1048" creationId="{EB5D2A7C-1196-4FA8-873C-D70E5F29374B}"/>
          </ac:picMkLst>
        </pc:picChg>
        <pc:picChg chg="add del">
          <ac:chgData name="Jordan McCandless" userId="ac1b987a-2615-4edc-96e8-46c61dc6300f" providerId="ADAL" clId="{A1279D51-28A7-48E4-BA53-4834FC1E5513}" dt="2020-04-17T19:01:13.150" v="18960" actId="478"/>
          <ac:picMkLst>
            <pc:docMk/>
            <pc:sldMk cId="2027508255" sldId="327"/>
            <ac:picMk id="3074" creationId="{12DDE9C5-47D0-41B8-BC0F-95346FEFEB32}"/>
          </ac:picMkLst>
        </pc:picChg>
        <pc:picChg chg="add del">
          <ac:chgData name="Jordan McCandless" userId="ac1b987a-2615-4edc-96e8-46c61dc6300f" providerId="ADAL" clId="{A1279D51-28A7-48E4-BA53-4834FC1E5513}" dt="2020-04-17T19:02:27.786" v="18962" actId="478"/>
          <ac:picMkLst>
            <pc:docMk/>
            <pc:sldMk cId="2027508255" sldId="327"/>
            <ac:picMk id="3076" creationId="{D0A65A86-F181-4ADC-821A-B1F6AEE254F1}"/>
          </ac:picMkLst>
        </pc:picChg>
        <pc:picChg chg="add del mod">
          <ac:chgData name="Jordan McCandless" userId="ac1b987a-2615-4edc-96e8-46c61dc6300f" providerId="ADAL" clId="{A1279D51-28A7-48E4-BA53-4834FC1E5513}" dt="2020-04-17T19:02:33.279" v="18965" actId="478"/>
          <ac:picMkLst>
            <pc:docMk/>
            <pc:sldMk cId="2027508255" sldId="327"/>
            <ac:picMk id="3078" creationId="{8CB82DF2-031C-41F0-8DBA-9B4BB6B29F3C}"/>
          </ac:picMkLst>
        </pc:picChg>
        <pc:picChg chg="add del">
          <ac:chgData name="Jordan McCandless" userId="ac1b987a-2615-4edc-96e8-46c61dc6300f" providerId="ADAL" clId="{A1279D51-28A7-48E4-BA53-4834FC1E5513}" dt="2020-04-17T19:04:47.049" v="18967" actId="478"/>
          <ac:picMkLst>
            <pc:docMk/>
            <pc:sldMk cId="2027508255" sldId="327"/>
            <ac:picMk id="3080" creationId="{AC3D323B-3B9D-486B-A139-13F884AFF42D}"/>
          </ac:picMkLst>
        </pc:picChg>
        <pc:picChg chg="add mod">
          <ac:chgData name="Jordan McCandless" userId="ac1b987a-2615-4edc-96e8-46c61dc6300f" providerId="ADAL" clId="{A1279D51-28A7-48E4-BA53-4834FC1E5513}" dt="2020-04-17T19:05:43.808" v="18971" actId="1076"/>
          <ac:picMkLst>
            <pc:docMk/>
            <pc:sldMk cId="2027508255" sldId="327"/>
            <ac:picMk id="3082" creationId="{FB222073-15C4-4BA7-BA26-E6684B6C7DBE}"/>
          </ac:picMkLst>
        </pc:picChg>
      </pc:sldChg>
      <pc:sldChg chg="addSp delSp modSp add del mod setBg">
        <pc:chgData name="Jordan McCandless" userId="ac1b987a-2615-4edc-96e8-46c61dc6300f" providerId="ADAL" clId="{A1279D51-28A7-48E4-BA53-4834FC1E5513}" dt="2020-04-17T19:00:47.586" v="18954" actId="2696"/>
        <pc:sldMkLst>
          <pc:docMk/>
          <pc:sldMk cId="3675404515" sldId="327"/>
        </pc:sldMkLst>
        <pc:spChg chg="del mod ord">
          <ac:chgData name="Jordan McCandless" userId="ac1b987a-2615-4edc-96e8-46c61dc6300f" providerId="ADAL" clId="{A1279D51-28A7-48E4-BA53-4834FC1E5513}" dt="2020-04-17T18:58:33.969" v="18939" actId="478"/>
          <ac:spMkLst>
            <pc:docMk/>
            <pc:sldMk cId="3675404515" sldId="327"/>
            <ac:spMk id="2" creationId="{0762B4F2-C743-48A9-BFEC-4DFC291744CA}"/>
          </ac:spMkLst>
        </pc:spChg>
        <pc:spChg chg="add del mod">
          <ac:chgData name="Jordan McCandless" userId="ac1b987a-2615-4edc-96e8-46c61dc6300f" providerId="ADAL" clId="{A1279D51-28A7-48E4-BA53-4834FC1E5513}" dt="2020-04-17T18:55:44.534" v="18926" actId="478"/>
          <ac:spMkLst>
            <pc:docMk/>
            <pc:sldMk cId="3675404515" sldId="327"/>
            <ac:spMk id="3" creationId="{EDFF6C51-4EBB-41F6-BCF5-493333EDD731}"/>
          </ac:spMkLst>
        </pc:spChg>
        <pc:spChg chg="add del">
          <ac:chgData name="Jordan McCandless" userId="ac1b987a-2615-4edc-96e8-46c61dc6300f" providerId="ADAL" clId="{A1279D51-28A7-48E4-BA53-4834FC1E5513}" dt="2020-04-17T18:59:25.384" v="18945" actId="26606"/>
          <ac:spMkLst>
            <pc:docMk/>
            <pc:sldMk cId="3675404515" sldId="327"/>
            <ac:spMk id="135" creationId="{D89040B6-74F3-4BED-9FF4-C61706E2BA5E}"/>
          </ac:spMkLst>
        </pc:spChg>
        <pc:spChg chg="add del">
          <ac:chgData name="Jordan McCandless" userId="ac1b987a-2615-4edc-96e8-46c61dc6300f" providerId="ADAL" clId="{A1279D51-28A7-48E4-BA53-4834FC1E5513}" dt="2020-04-17T18:59:25.384" v="18945" actId="26606"/>
          <ac:spMkLst>
            <pc:docMk/>
            <pc:sldMk cId="3675404515" sldId="327"/>
            <ac:spMk id="137" creationId="{11D8002E-DEE3-47D2-B0A1-1F8D3D7A0AD7}"/>
          </ac:spMkLst>
        </pc:spChg>
        <pc:picChg chg="del">
          <ac:chgData name="Jordan McCandless" userId="ac1b987a-2615-4edc-96e8-46c61dc6300f" providerId="ADAL" clId="{A1279D51-28A7-48E4-BA53-4834FC1E5513}" dt="2020-04-17T18:55:12.765" v="18916" actId="478"/>
          <ac:picMkLst>
            <pc:docMk/>
            <pc:sldMk cId="3675404515" sldId="327"/>
            <ac:picMk id="4" creationId="{5816B118-AA72-4E1F-AC65-377A4973B2AC}"/>
          </ac:picMkLst>
        </pc:picChg>
        <pc:picChg chg="add del mod ord">
          <ac:chgData name="Jordan McCandless" userId="ac1b987a-2615-4edc-96e8-46c61dc6300f" providerId="ADAL" clId="{A1279D51-28A7-48E4-BA53-4834FC1E5513}" dt="2020-04-17T18:59:25.384" v="18945" actId="26606"/>
          <ac:picMkLst>
            <pc:docMk/>
            <pc:sldMk cId="3675404515" sldId="327"/>
            <ac:picMk id="6" creationId="{ACD396B4-07E3-4749-824F-BE9D0FE80CC7}"/>
          </ac:picMkLst>
        </pc:picChg>
        <pc:picChg chg="mod ord">
          <ac:chgData name="Jordan McCandless" userId="ac1b987a-2615-4edc-96e8-46c61dc6300f" providerId="ADAL" clId="{A1279D51-28A7-48E4-BA53-4834FC1E5513}" dt="2020-04-17T18:59:59.378" v="18951" actId="1076"/>
          <ac:picMkLst>
            <pc:docMk/>
            <pc:sldMk cId="3675404515" sldId="327"/>
            <ac:picMk id="1028" creationId="{3B0B9519-F275-415C-B64D-BB1CB74C7BB3}"/>
          </ac:picMkLst>
        </pc:picChg>
        <pc:picChg chg="del">
          <ac:chgData name="Jordan McCandless" userId="ac1b987a-2615-4edc-96e8-46c61dc6300f" providerId="ADAL" clId="{A1279D51-28A7-48E4-BA53-4834FC1E5513}" dt="2020-04-17T18:55:22.493" v="18918" actId="478"/>
          <ac:picMkLst>
            <pc:docMk/>
            <pc:sldMk cId="3675404515" sldId="327"/>
            <ac:picMk id="1034" creationId="{F854D152-07E7-42FB-9D56-C0E0FC25A5F0}"/>
          </ac:picMkLst>
        </pc:picChg>
        <pc:picChg chg="del">
          <ac:chgData name="Jordan McCandless" userId="ac1b987a-2615-4edc-96e8-46c61dc6300f" providerId="ADAL" clId="{A1279D51-28A7-48E4-BA53-4834FC1E5513}" dt="2020-04-17T18:55:24.578" v="18919" actId="478"/>
          <ac:picMkLst>
            <pc:docMk/>
            <pc:sldMk cId="3675404515" sldId="327"/>
            <ac:picMk id="1036" creationId="{42767211-3707-40FA-9FE7-31FAE49B0BAA}"/>
          </ac:picMkLst>
        </pc:picChg>
        <pc:picChg chg="del">
          <ac:chgData name="Jordan McCandless" userId="ac1b987a-2615-4edc-96e8-46c61dc6300f" providerId="ADAL" clId="{A1279D51-28A7-48E4-BA53-4834FC1E5513}" dt="2020-04-17T18:55:26.820" v="18920" actId="478"/>
          <ac:picMkLst>
            <pc:docMk/>
            <pc:sldMk cId="3675404515" sldId="327"/>
            <ac:picMk id="1038" creationId="{889BEAA7-F61D-4E96-8481-A3CCD42F3486}"/>
          </ac:picMkLst>
        </pc:picChg>
        <pc:picChg chg="del">
          <ac:chgData name="Jordan McCandless" userId="ac1b987a-2615-4edc-96e8-46c61dc6300f" providerId="ADAL" clId="{A1279D51-28A7-48E4-BA53-4834FC1E5513}" dt="2020-04-17T18:55:34.706" v="18922" actId="478"/>
          <ac:picMkLst>
            <pc:docMk/>
            <pc:sldMk cId="3675404515" sldId="327"/>
            <ac:picMk id="1040" creationId="{5340CBA0-0378-4CF8-94DB-9A72F4D6C104}"/>
          </ac:picMkLst>
        </pc:picChg>
        <pc:picChg chg="del">
          <ac:chgData name="Jordan McCandless" userId="ac1b987a-2615-4edc-96e8-46c61dc6300f" providerId="ADAL" clId="{A1279D51-28A7-48E4-BA53-4834FC1E5513}" dt="2020-04-17T18:55:35.738" v="18923" actId="478"/>
          <ac:picMkLst>
            <pc:docMk/>
            <pc:sldMk cId="3675404515" sldId="327"/>
            <ac:picMk id="1042" creationId="{C8D93DD9-9169-4A1A-A244-C50C04FD0103}"/>
          </ac:picMkLst>
        </pc:picChg>
        <pc:picChg chg="del">
          <ac:chgData name="Jordan McCandless" userId="ac1b987a-2615-4edc-96e8-46c61dc6300f" providerId="ADAL" clId="{A1279D51-28A7-48E4-BA53-4834FC1E5513}" dt="2020-04-17T18:55:36.752" v="18924" actId="478"/>
          <ac:picMkLst>
            <pc:docMk/>
            <pc:sldMk cId="3675404515" sldId="327"/>
            <ac:picMk id="1044" creationId="{26CA9D40-237F-46CD-91D5-1E0A50CADA32}"/>
          </ac:picMkLst>
        </pc:picChg>
        <pc:picChg chg="del">
          <ac:chgData name="Jordan McCandless" userId="ac1b987a-2615-4edc-96e8-46c61dc6300f" providerId="ADAL" clId="{A1279D51-28A7-48E4-BA53-4834FC1E5513}" dt="2020-04-17T18:55:39.420" v="18925" actId="478"/>
          <ac:picMkLst>
            <pc:docMk/>
            <pc:sldMk cId="3675404515" sldId="327"/>
            <ac:picMk id="1048" creationId="{EB5D2A7C-1196-4FA8-873C-D70E5F29374B}"/>
          </ac:picMkLst>
        </pc:picChg>
        <pc:picChg chg="add mod ord">
          <ac:chgData name="Jordan McCandless" userId="ac1b987a-2615-4edc-96e8-46c61dc6300f" providerId="ADAL" clId="{A1279D51-28A7-48E4-BA53-4834FC1E5513}" dt="2020-04-17T19:00:30.017" v="18953" actId="14100"/>
          <ac:picMkLst>
            <pc:docMk/>
            <pc:sldMk cId="3675404515" sldId="327"/>
            <ac:picMk id="2050" creationId="{36BFFE2E-378D-4955-85CF-56FDB515CFB5}"/>
          </ac:picMkLst>
        </pc:picChg>
        <pc:cxnChg chg="del">
          <ac:chgData name="Jordan McCandless" userId="ac1b987a-2615-4edc-96e8-46c61dc6300f" providerId="ADAL" clId="{A1279D51-28A7-48E4-BA53-4834FC1E5513}" dt="2020-04-17T18:58:15.559" v="18935" actId="26606"/>
          <ac:cxnSpMkLst>
            <pc:docMk/>
            <pc:sldMk cId="3675404515" sldId="327"/>
            <ac:cxnSpMk id="1030" creationId="{E2A31A05-19BB-4F84-9402-E8569CBDBDB3}"/>
          </ac:cxnSpMkLst>
        </pc:cxnChg>
      </pc:sldChg>
      <pc:sldChg chg="modSp add ord">
        <pc:chgData name="Jordan McCandless" userId="ac1b987a-2615-4edc-96e8-46c61dc6300f" providerId="ADAL" clId="{A1279D51-28A7-48E4-BA53-4834FC1E5513}" dt="2020-04-18T00:13:05.734" v="19202" actId="20577"/>
        <pc:sldMkLst>
          <pc:docMk/>
          <pc:sldMk cId="3795965968" sldId="328"/>
        </pc:sldMkLst>
        <pc:spChg chg="mod">
          <ac:chgData name="Jordan McCandless" userId="ac1b987a-2615-4edc-96e8-46c61dc6300f" providerId="ADAL" clId="{A1279D51-28A7-48E4-BA53-4834FC1E5513}" dt="2020-04-18T00:13:05.734" v="19202" actId="20577"/>
          <ac:spMkLst>
            <pc:docMk/>
            <pc:sldMk cId="3795965968" sldId="328"/>
            <ac:spMk id="3" creationId="{9D257DEF-5AD1-4953-A35C-45433177DE5C}"/>
          </ac:spMkLst>
        </pc:spChg>
      </pc:sldChg>
      <pc:sldChg chg="add ord">
        <pc:chgData name="Jordan McCandless" userId="ac1b987a-2615-4edc-96e8-46c61dc6300f" providerId="ADAL" clId="{A1279D51-28A7-48E4-BA53-4834FC1E5513}" dt="2020-04-18T00:13:25.480" v="19204"/>
        <pc:sldMkLst>
          <pc:docMk/>
          <pc:sldMk cId="2455928227" sldId="329"/>
        </pc:sldMkLst>
      </pc:sldChg>
      <pc:sldChg chg="add ord">
        <pc:chgData name="Jordan McCandless" userId="ac1b987a-2615-4edc-96e8-46c61dc6300f" providerId="ADAL" clId="{A1279D51-28A7-48E4-BA53-4834FC1E5513}" dt="2020-04-18T00:13:39.377" v="19206"/>
        <pc:sldMkLst>
          <pc:docMk/>
          <pc:sldMk cId="2334775011" sldId="33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2.svg"/></Relationships>
</file>

<file path=ppt/diagrams/_rels/data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svg"/><Relationship Id="rId1" Type="http://schemas.openxmlformats.org/officeDocument/2006/relationships/image" Target="../media/image87.png"/><Relationship Id="rId4" Type="http://schemas.openxmlformats.org/officeDocument/2006/relationships/image" Target="../media/image90.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ata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hyperlink" Target="https://www.lightsfilmschool.com/blog/filmmaking-lesson-how-and-why-to-use-lenses-in-your-indie-films" TargetMode="External"/><Relationship Id="rId5" Type="http://schemas.openxmlformats.org/officeDocument/2006/relationships/image" Target="../media/image50.svg"/><Relationship Id="rId4" Type="http://schemas.openxmlformats.org/officeDocument/2006/relationships/image" Target="../media/image49.png"/></Relationships>
</file>

<file path=ppt/diagrams/_rels/data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2.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svg"/><Relationship Id="rId1" Type="http://schemas.openxmlformats.org/officeDocument/2006/relationships/image" Target="../media/image87.png"/><Relationship Id="rId4" Type="http://schemas.openxmlformats.org/officeDocument/2006/relationships/image" Target="../media/image9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5" Type="http://schemas.openxmlformats.org/officeDocument/2006/relationships/hyperlink" Target="https://www.lightsfilmschool.com/blog/filmmaking-lesson-how-and-why-to-use-lenses-in-your-indie-films" TargetMode="External"/><Relationship Id="rId4" Type="http://schemas.openxmlformats.org/officeDocument/2006/relationships/image" Target="../media/image5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D98D3-CF79-42C1-9471-A6C099EC4EA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EE25A0-3BE4-48F1-A42C-B324F9854971}">
      <dgm:prSet/>
      <dgm:spPr/>
      <dgm:t>
        <a:bodyPr/>
        <a:lstStyle/>
        <a:p>
          <a:r>
            <a:rPr lang="en-US"/>
            <a:t>Enjoy movies &amp; visual storytelling!</a:t>
          </a:r>
        </a:p>
      </dgm:t>
    </dgm:pt>
    <dgm:pt modelId="{5DC1B9C7-BEC2-4A78-A731-448F8591ED39}" type="parTrans" cxnId="{E6B8FFB9-0AA1-4E74-8901-A27FE19FD612}">
      <dgm:prSet/>
      <dgm:spPr/>
      <dgm:t>
        <a:bodyPr/>
        <a:lstStyle/>
        <a:p>
          <a:endParaRPr lang="en-US"/>
        </a:p>
      </dgm:t>
    </dgm:pt>
    <dgm:pt modelId="{7BE351F2-7CEC-4A50-AA3F-5A22DF5F02D3}" type="sibTrans" cxnId="{E6B8FFB9-0AA1-4E74-8901-A27FE19FD612}">
      <dgm:prSet/>
      <dgm:spPr/>
      <dgm:t>
        <a:bodyPr/>
        <a:lstStyle/>
        <a:p>
          <a:endParaRPr lang="en-US"/>
        </a:p>
      </dgm:t>
    </dgm:pt>
    <dgm:pt modelId="{A396DADC-0BA9-439C-9BF7-350A19CF5558}">
      <dgm:prSet/>
      <dgm:spPr/>
      <dgm:t>
        <a:bodyPr/>
        <a:lstStyle/>
        <a:p>
          <a:r>
            <a:rPr lang="en-US"/>
            <a:t>Moviemaking as a profession</a:t>
          </a:r>
        </a:p>
      </dgm:t>
    </dgm:pt>
    <dgm:pt modelId="{36F988A8-9FF4-4356-8D42-15C244792D4E}" type="parTrans" cxnId="{57142BD7-2289-482C-B4F7-57887D1633E4}">
      <dgm:prSet/>
      <dgm:spPr/>
      <dgm:t>
        <a:bodyPr/>
        <a:lstStyle/>
        <a:p>
          <a:endParaRPr lang="en-US"/>
        </a:p>
      </dgm:t>
    </dgm:pt>
    <dgm:pt modelId="{42CAF146-E3BD-4B31-BC11-1EA66283637A}" type="sibTrans" cxnId="{57142BD7-2289-482C-B4F7-57887D1633E4}">
      <dgm:prSet/>
      <dgm:spPr/>
      <dgm:t>
        <a:bodyPr/>
        <a:lstStyle/>
        <a:p>
          <a:endParaRPr lang="en-US"/>
        </a:p>
      </dgm:t>
    </dgm:pt>
    <dgm:pt modelId="{791B274D-6AFC-40AF-9806-E863F099462E}">
      <dgm:prSet/>
      <dgm:spPr/>
      <dgm:t>
        <a:bodyPr/>
        <a:lstStyle/>
        <a:p>
          <a:r>
            <a:rPr lang="en-US"/>
            <a:t>Video production as a tool &amp; hobby</a:t>
          </a:r>
        </a:p>
      </dgm:t>
    </dgm:pt>
    <dgm:pt modelId="{B24A85E5-5C56-4B15-B74F-05C9EFBEE813}" type="parTrans" cxnId="{8E091B47-21B9-4EC8-A517-4653A6DC6AD1}">
      <dgm:prSet/>
      <dgm:spPr/>
      <dgm:t>
        <a:bodyPr/>
        <a:lstStyle/>
        <a:p>
          <a:endParaRPr lang="en-US"/>
        </a:p>
      </dgm:t>
    </dgm:pt>
    <dgm:pt modelId="{508DB07E-E012-4ABB-BFB4-9E0890058225}" type="sibTrans" cxnId="{8E091B47-21B9-4EC8-A517-4653A6DC6AD1}">
      <dgm:prSet/>
      <dgm:spPr/>
      <dgm:t>
        <a:bodyPr/>
        <a:lstStyle/>
        <a:p>
          <a:endParaRPr lang="en-US"/>
        </a:p>
      </dgm:t>
    </dgm:pt>
    <dgm:pt modelId="{A20C1AB7-1ED1-4B33-9467-5E68664D1AC7}" type="pres">
      <dgm:prSet presAssocID="{0CCD98D3-CF79-42C1-9471-A6C099EC4EA6}" presName="root" presStyleCnt="0">
        <dgm:presLayoutVars>
          <dgm:dir/>
          <dgm:resizeHandles val="exact"/>
        </dgm:presLayoutVars>
      </dgm:prSet>
      <dgm:spPr/>
    </dgm:pt>
    <dgm:pt modelId="{E39D123A-F422-4D95-9DF6-1FECD5976830}" type="pres">
      <dgm:prSet presAssocID="{99EE25A0-3BE4-48F1-A42C-B324F9854971}" presName="compNode" presStyleCnt="0"/>
      <dgm:spPr/>
    </dgm:pt>
    <dgm:pt modelId="{B1FD8123-4A88-4349-B375-7D7C0B1DD1BF}" type="pres">
      <dgm:prSet presAssocID="{99EE25A0-3BE4-48F1-A42C-B324F9854971}" presName="bgRect" presStyleLbl="bgShp" presStyleIdx="0" presStyleCnt="3"/>
      <dgm:spPr/>
    </dgm:pt>
    <dgm:pt modelId="{EE609A1C-AFFD-436E-9533-63F300012B82}" type="pres">
      <dgm:prSet presAssocID="{99EE25A0-3BE4-48F1-A42C-B324F98549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lm reel"/>
        </a:ext>
      </dgm:extLst>
    </dgm:pt>
    <dgm:pt modelId="{03630229-9EC2-4711-A34C-4CE3EA771A6A}" type="pres">
      <dgm:prSet presAssocID="{99EE25A0-3BE4-48F1-A42C-B324F9854971}" presName="spaceRect" presStyleCnt="0"/>
      <dgm:spPr/>
    </dgm:pt>
    <dgm:pt modelId="{63E1EDE2-4565-4938-A7F0-BE20BE6E01B5}" type="pres">
      <dgm:prSet presAssocID="{99EE25A0-3BE4-48F1-A42C-B324F9854971}" presName="parTx" presStyleLbl="revTx" presStyleIdx="0" presStyleCnt="3">
        <dgm:presLayoutVars>
          <dgm:chMax val="0"/>
          <dgm:chPref val="0"/>
        </dgm:presLayoutVars>
      </dgm:prSet>
      <dgm:spPr/>
    </dgm:pt>
    <dgm:pt modelId="{308E3C34-9322-46FB-B74E-C1CB37B02BF4}" type="pres">
      <dgm:prSet presAssocID="{7BE351F2-7CEC-4A50-AA3F-5A22DF5F02D3}" presName="sibTrans" presStyleCnt="0"/>
      <dgm:spPr/>
    </dgm:pt>
    <dgm:pt modelId="{1A536CCC-E1AE-4E5F-AE1C-F6E1105D4198}" type="pres">
      <dgm:prSet presAssocID="{A396DADC-0BA9-439C-9BF7-350A19CF5558}" presName="compNode" presStyleCnt="0"/>
      <dgm:spPr/>
    </dgm:pt>
    <dgm:pt modelId="{8D553259-6FA6-4F48-8413-0340CC1680E0}" type="pres">
      <dgm:prSet presAssocID="{A396DADC-0BA9-439C-9BF7-350A19CF5558}" presName="bgRect" presStyleLbl="bgShp" presStyleIdx="1" presStyleCnt="3"/>
      <dgm:spPr/>
    </dgm:pt>
    <dgm:pt modelId="{BD463E68-BAF3-4672-A1F6-B39562159460}" type="pres">
      <dgm:prSet presAssocID="{A396DADC-0BA9-439C-9BF7-350A19CF55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EA9E0807-2CB6-49E4-B49D-3078A9CAF651}" type="pres">
      <dgm:prSet presAssocID="{A396DADC-0BA9-439C-9BF7-350A19CF5558}" presName="spaceRect" presStyleCnt="0"/>
      <dgm:spPr/>
    </dgm:pt>
    <dgm:pt modelId="{0EAFEBF1-3DEE-4935-96D2-1639EDBFF0B8}" type="pres">
      <dgm:prSet presAssocID="{A396DADC-0BA9-439C-9BF7-350A19CF5558}" presName="parTx" presStyleLbl="revTx" presStyleIdx="1" presStyleCnt="3">
        <dgm:presLayoutVars>
          <dgm:chMax val="0"/>
          <dgm:chPref val="0"/>
        </dgm:presLayoutVars>
      </dgm:prSet>
      <dgm:spPr/>
    </dgm:pt>
    <dgm:pt modelId="{8EE083C9-5601-48CF-A5EC-D2F961B8C928}" type="pres">
      <dgm:prSet presAssocID="{42CAF146-E3BD-4B31-BC11-1EA66283637A}" presName="sibTrans" presStyleCnt="0"/>
      <dgm:spPr/>
    </dgm:pt>
    <dgm:pt modelId="{274A6525-4504-4DA2-9023-1E53C337CCA0}" type="pres">
      <dgm:prSet presAssocID="{791B274D-6AFC-40AF-9806-E863F099462E}" presName="compNode" presStyleCnt="0"/>
      <dgm:spPr/>
    </dgm:pt>
    <dgm:pt modelId="{FC9CF007-0E4B-4A72-BCFE-1E819A74A519}" type="pres">
      <dgm:prSet presAssocID="{791B274D-6AFC-40AF-9806-E863F099462E}" presName="bgRect" presStyleLbl="bgShp" presStyleIdx="2" presStyleCnt="3"/>
      <dgm:spPr/>
    </dgm:pt>
    <dgm:pt modelId="{0F7DE311-8526-43BA-9F2A-87AEB72DF570}" type="pres">
      <dgm:prSet presAssocID="{791B274D-6AFC-40AF-9806-E863F09946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pper board"/>
        </a:ext>
      </dgm:extLst>
    </dgm:pt>
    <dgm:pt modelId="{9A698445-2516-4FD4-A7F0-02948DE9A8DB}" type="pres">
      <dgm:prSet presAssocID="{791B274D-6AFC-40AF-9806-E863F099462E}" presName="spaceRect" presStyleCnt="0"/>
      <dgm:spPr/>
    </dgm:pt>
    <dgm:pt modelId="{13C37207-D32D-4EA4-80BE-93A5B860033E}" type="pres">
      <dgm:prSet presAssocID="{791B274D-6AFC-40AF-9806-E863F099462E}" presName="parTx" presStyleLbl="revTx" presStyleIdx="2" presStyleCnt="3">
        <dgm:presLayoutVars>
          <dgm:chMax val="0"/>
          <dgm:chPref val="0"/>
        </dgm:presLayoutVars>
      </dgm:prSet>
      <dgm:spPr/>
    </dgm:pt>
  </dgm:ptLst>
  <dgm:cxnLst>
    <dgm:cxn modelId="{8E091B47-21B9-4EC8-A517-4653A6DC6AD1}" srcId="{0CCD98D3-CF79-42C1-9471-A6C099EC4EA6}" destId="{791B274D-6AFC-40AF-9806-E863F099462E}" srcOrd="2" destOrd="0" parTransId="{B24A85E5-5C56-4B15-B74F-05C9EFBEE813}" sibTransId="{508DB07E-E012-4ABB-BFB4-9E0890058225}"/>
    <dgm:cxn modelId="{CACC7979-B33D-45B5-8FBD-1AC3F711A9B8}" type="presOf" srcId="{A396DADC-0BA9-439C-9BF7-350A19CF5558}" destId="{0EAFEBF1-3DEE-4935-96D2-1639EDBFF0B8}" srcOrd="0" destOrd="0" presId="urn:microsoft.com/office/officeart/2018/2/layout/IconVerticalSolidList"/>
    <dgm:cxn modelId="{76D1427F-721E-4199-8FA9-E52B675851D3}" type="presOf" srcId="{99EE25A0-3BE4-48F1-A42C-B324F9854971}" destId="{63E1EDE2-4565-4938-A7F0-BE20BE6E01B5}" srcOrd="0" destOrd="0" presId="urn:microsoft.com/office/officeart/2018/2/layout/IconVerticalSolidList"/>
    <dgm:cxn modelId="{05F6FA90-4D9F-4D2C-BB21-EEB542E66A51}" type="presOf" srcId="{0CCD98D3-CF79-42C1-9471-A6C099EC4EA6}" destId="{A20C1AB7-1ED1-4B33-9467-5E68664D1AC7}" srcOrd="0" destOrd="0" presId="urn:microsoft.com/office/officeart/2018/2/layout/IconVerticalSolidList"/>
    <dgm:cxn modelId="{30C6E397-DE61-4067-AC20-074891EE3979}" type="presOf" srcId="{791B274D-6AFC-40AF-9806-E863F099462E}" destId="{13C37207-D32D-4EA4-80BE-93A5B860033E}" srcOrd="0" destOrd="0" presId="urn:microsoft.com/office/officeart/2018/2/layout/IconVerticalSolidList"/>
    <dgm:cxn modelId="{E6B8FFB9-0AA1-4E74-8901-A27FE19FD612}" srcId="{0CCD98D3-CF79-42C1-9471-A6C099EC4EA6}" destId="{99EE25A0-3BE4-48F1-A42C-B324F9854971}" srcOrd="0" destOrd="0" parTransId="{5DC1B9C7-BEC2-4A78-A731-448F8591ED39}" sibTransId="{7BE351F2-7CEC-4A50-AA3F-5A22DF5F02D3}"/>
    <dgm:cxn modelId="{57142BD7-2289-482C-B4F7-57887D1633E4}" srcId="{0CCD98D3-CF79-42C1-9471-A6C099EC4EA6}" destId="{A396DADC-0BA9-439C-9BF7-350A19CF5558}" srcOrd="1" destOrd="0" parTransId="{36F988A8-9FF4-4356-8D42-15C244792D4E}" sibTransId="{42CAF146-E3BD-4B31-BC11-1EA66283637A}"/>
    <dgm:cxn modelId="{4A081C87-E7DA-44F7-A35C-56895B420BE4}" type="presParOf" srcId="{A20C1AB7-1ED1-4B33-9467-5E68664D1AC7}" destId="{E39D123A-F422-4D95-9DF6-1FECD5976830}" srcOrd="0" destOrd="0" presId="urn:microsoft.com/office/officeart/2018/2/layout/IconVerticalSolidList"/>
    <dgm:cxn modelId="{0C1F8834-463C-4A60-B140-5BF07EE8B337}" type="presParOf" srcId="{E39D123A-F422-4D95-9DF6-1FECD5976830}" destId="{B1FD8123-4A88-4349-B375-7D7C0B1DD1BF}" srcOrd="0" destOrd="0" presId="urn:microsoft.com/office/officeart/2018/2/layout/IconVerticalSolidList"/>
    <dgm:cxn modelId="{EE3EF551-54DE-4503-B8FF-DAD93C9781A2}" type="presParOf" srcId="{E39D123A-F422-4D95-9DF6-1FECD5976830}" destId="{EE609A1C-AFFD-436E-9533-63F300012B82}" srcOrd="1" destOrd="0" presId="urn:microsoft.com/office/officeart/2018/2/layout/IconVerticalSolidList"/>
    <dgm:cxn modelId="{980BB043-D35E-4620-9C13-A1CCFEA6DBD5}" type="presParOf" srcId="{E39D123A-F422-4D95-9DF6-1FECD5976830}" destId="{03630229-9EC2-4711-A34C-4CE3EA771A6A}" srcOrd="2" destOrd="0" presId="urn:microsoft.com/office/officeart/2018/2/layout/IconVerticalSolidList"/>
    <dgm:cxn modelId="{716C3619-99A2-4983-A009-364924752400}" type="presParOf" srcId="{E39D123A-F422-4D95-9DF6-1FECD5976830}" destId="{63E1EDE2-4565-4938-A7F0-BE20BE6E01B5}" srcOrd="3" destOrd="0" presId="urn:microsoft.com/office/officeart/2018/2/layout/IconVerticalSolidList"/>
    <dgm:cxn modelId="{6B742D7C-D37E-45F7-8C32-DF391ECF0270}" type="presParOf" srcId="{A20C1AB7-1ED1-4B33-9467-5E68664D1AC7}" destId="{308E3C34-9322-46FB-B74E-C1CB37B02BF4}" srcOrd="1" destOrd="0" presId="urn:microsoft.com/office/officeart/2018/2/layout/IconVerticalSolidList"/>
    <dgm:cxn modelId="{83EAE9A4-58B4-4FCE-9655-364037577B76}" type="presParOf" srcId="{A20C1AB7-1ED1-4B33-9467-5E68664D1AC7}" destId="{1A536CCC-E1AE-4E5F-AE1C-F6E1105D4198}" srcOrd="2" destOrd="0" presId="urn:microsoft.com/office/officeart/2018/2/layout/IconVerticalSolidList"/>
    <dgm:cxn modelId="{1CF8B27C-BD9C-4E49-AD3B-8805653A5B73}" type="presParOf" srcId="{1A536CCC-E1AE-4E5F-AE1C-F6E1105D4198}" destId="{8D553259-6FA6-4F48-8413-0340CC1680E0}" srcOrd="0" destOrd="0" presId="urn:microsoft.com/office/officeart/2018/2/layout/IconVerticalSolidList"/>
    <dgm:cxn modelId="{B3F7A889-CFB4-49EA-A2CE-98314D2E95BD}" type="presParOf" srcId="{1A536CCC-E1AE-4E5F-AE1C-F6E1105D4198}" destId="{BD463E68-BAF3-4672-A1F6-B39562159460}" srcOrd="1" destOrd="0" presId="urn:microsoft.com/office/officeart/2018/2/layout/IconVerticalSolidList"/>
    <dgm:cxn modelId="{29DF832C-000F-48E3-AE44-C4C5E932C4B6}" type="presParOf" srcId="{1A536CCC-E1AE-4E5F-AE1C-F6E1105D4198}" destId="{EA9E0807-2CB6-49E4-B49D-3078A9CAF651}" srcOrd="2" destOrd="0" presId="urn:microsoft.com/office/officeart/2018/2/layout/IconVerticalSolidList"/>
    <dgm:cxn modelId="{1B97AD1C-FB5A-4A82-B078-D9D2523736E3}" type="presParOf" srcId="{1A536CCC-E1AE-4E5F-AE1C-F6E1105D4198}" destId="{0EAFEBF1-3DEE-4935-96D2-1639EDBFF0B8}" srcOrd="3" destOrd="0" presId="urn:microsoft.com/office/officeart/2018/2/layout/IconVerticalSolidList"/>
    <dgm:cxn modelId="{97BCF6B6-B90E-46AF-9836-E290752C0710}" type="presParOf" srcId="{A20C1AB7-1ED1-4B33-9467-5E68664D1AC7}" destId="{8EE083C9-5601-48CF-A5EC-D2F961B8C928}" srcOrd="3" destOrd="0" presId="urn:microsoft.com/office/officeart/2018/2/layout/IconVerticalSolidList"/>
    <dgm:cxn modelId="{C05311BD-7340-4C4D-AFCB-A84F8107A152}" type="presParOf" srcId="{A20C1AB7-1ED1-4B33-9467-5E68664D1AC7}" destId="{274A6525-4504-4DA2-9023-1E53C337CCA0}" srcOrd="4" destOrd="0" presId="urn:microsoft.com/office/officeart/2018/2/layout/IconVerticalSolidList"/>
    <dgm:cxn modelId="{FAD527ED-E179-4BF2-8F87-87FF0ADFF5C2}" type="presParOf" srcId="{274A6525-4504-4DA2-9023-1E53C337CCA0}" destId="{FC9CF007-0E4B-4A72-BCFE-1E819A74A519}" srcOrd="0" destOrd="0" presId="urn:microsoft.com/office/officeart/2018/2/layout/IconVerticalSolidList"/>
    <dgm:cxn modelId="{9EA450A3-8717-4F56-BD49-83D89A2004E2}" type="presParOf" srcId="{274A6525-4504-4DA2-9023-1E53C337CCA0}" destId="{0F7DE311-8526-43BA-9F2A-87AEB72DF570}" srcOrd="1" destOrd="0" presId="urn:microsoft.com/office/officeart/2018/2/layout/IconVerticalSolidList"/>
    <dgm:cxn modelId="{7FB9E205-86DD-4C7E-ADCB-12226BBC0162}" type="presParOf" srcId="{274A6525-4504-4DA2-9023-1E53C337CCA0}" destId="{9A698445-2516-4FD4-A7F0-02948DE9A8DB}" srcOrd="2" destOrd="0" presId="urn:microsoft.com/office/officeart/2018/2/layout/IconVerticalSolidList"/>
    <dgm:cxn modelId="{E96F1877-FFE7-43B4-9879-900912E8C4DF}" type="presParOf" srcId="{274A6525-4504-4DA2-9023-1E53C337CCA0}" destId="{13C37207-D32D-4EA4-80BE-93A5B86003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DCA64C-0CAA-4913-B576-A7963247BA0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C7A280-9441-4DD8-9028-9AE8E27B8A2C}">
      <dgm:prSet/>
      <dgm:spPr/>
      <dgm:t>
        <a:bodyPr/>
        <a:lstStyle/>
        <a:p>
          <a:pPr>
            <a:lnSpc>
              <a:spcPct val="100000"/>
            </a:lnSpc>
          </a:pPr>
          <a:r>
            <a:rPr lang="en-US"/>
            <a:t>Treatments</a:t>
          </a:r>
        </a:p>
      </dgm:t>
    </dgm:pt>
    <dgm:pt modelId="{5C088136-C05E-45CD-AE68-2989AF354210}" type="parTrans" cxnId="{5FBEFA0F-BEB1-48C8-A892-C0CFEC7CEE81}">
      <dgm:prSet/>
      <dgm:spPr/>
      <dgm:t>
        <a:bodyPr/>
        <a:lstStyle/>
        <a:p>
          <a:endParaRPr lang="en-US"/>
        </a:p>
      </dgm:t>
    </dgm:pt>
    <dgm:pt modelId="{242ACFF5-F0D4-4CAD-8CA2-EE33A5BA7601}" type="sibTrans" cxnId="{5FBEFA0F-BEB1-48C8-A892-C0CFEC7CEE81}">
      <dgm:prSet/>
      <dgm:spPr/>
      <dgm:t>
        <a:bodyPr/>
        <a:lstStyle/>
        <a:p>
          <a:endParaRPr lang="en-US"/>
        </a:p>
      </dgm:t>
    </dgm:pt>
    <dgm:pt modelId="{361C6271-D01C-4B75-9E5A-EEF1282A6D4F}">
      <dgm:prSet/>
      <dgm:spPr/>
      <dgm:t>
        <a:bodyPr/>
        <a:lstStyle/>
        <a:p>
          <a:pPr>
            <a:lnSpc>
              <a:spcPct val="100000"/>
            </a:lnSpc>
          </a:pPr>
          <a:r>
            <a:rPr lang="en-US"/>
            <a:t>Storyboards</a:t>
          </a:r>
        </a:p>
      </dgm:t>
    </dgm:pt>
    <dgm:pt modelId="{6E4ED786-0AB8-42BA-B0A9-A19EE83EB536}" type="parTrans" cxnId="{FBE8E2A3-14F7-4961-8D40-2E5959CBBB7F}">
      <dgm:prSet/>
      <dgm:spPr/>
      <dgm:t>
        <a:bodyPr/>
        <a:lstStyle/>
        <a:p>
          <a:endParaRPr lang="en-US"/>
        </a:p>
      </dgm:t>
    </dgm:pt>
    <dgm:pt modelId="{8E1F4843-3BC8-481A-A34E-1078230F1781}" type="sibTrans" cxnId="{FBE8E2A3-14F7-4961-8D40-2E5959CBBB7F}">
      <dgm:prSet/>
      <dgm:spPr/>
      <dgm:t>
        <a:bodyPr/>
        <a:lstStyle/>
        <a:p>
          <a:endParaRPr lang="en-US"/>
        </a:p>
      </dgm:t>
    </dgm:pt>
    <dgm:pt modelId="{6BFFDBE1-F402-4CDA-BFEC-93DBD9628918}">
      <dgm:prSet/>
      <dgm:spPr/>
      <dgm:t>
        <a:bodyPr/>
        <a:lstStyle/>
        <a:p>
          <a:pPr>
            <a:lnSpc>
              <a:spcPct val="100000"/>
            </a:lnSpc>
          </a:pPr>
          <a:r>
            <a:rPr lang="en-US"/>
            <a:t>Camera shot techniques</a:t>
          </a:r>
        </a:p>
      </dgm:t>
    </dgm:pt>
    <dgm:pt modelId="{4E30FC6B-297A-4394-B413-FE32F920E27B}" type="parTrans" cxnId="{DB7A89B9-E083-43E9-8942-AA4A42CAE805}">
      <dgm:prSet/>
      <dgm:spPr/>
      <dgm:t>
        <a:bodyPr/>
        <a:lstStyle/>
        <a:p>
          <a:endParaRPr lang="en-US"/>
        </a:p>
      </dgm:t>
    </dgm:pt>
    <dgm:pt modelId="{4208A1FE-2660-4CEB-AB34-3FB71E718668}" type="sibTrans" cxnId="{DB7A89B9-E083-43E9-8942-AA4A42CAE805}">
      <dgm:prSet/>
      <dgm:spPr/>
      <dgm:t>
        <a:bodyPr/>
        <a:lstStyle/>
        <a:p>
          <a:endParaRPr lang="en-US"/>
        </a:p>
      </dgm:t>
    </dgm:pt>
    <dgm:pt modelId="{4D43C780-544B-4BB4-94E6-BA9E7A42E765}">
      <dgm:prSet/>
      <dgm:spPr/>
      <dgm:t>
        <a:bodyPr/>
        <a:lstStyle/>
        <a:p>
          <a:pPr>
            <a:lnSpc>
              <a:spcPct val="100000"/>
            </a:lnSpc>
          </a:pPr>
          <a:r>
            <a:rPr lang="en-US"/>
            <a:t>Zoom lens</a:t>
          </a:r>
        </a:p>
      </dgm:t>
    </dgm:pt>
    <dgm:pt modelId="{C8F25E26-A4C9-44D2-85B0-588B48E4A21C}" type="parTrans" cxnId="{F295F64A-5532-4857-AE91-1E41722944FF}">
      <dgm:prSet/>
      <dgm:spPr/>
      <dgm:t>
        <a:bodyPr/>
        <a:lstStyle/>
        <a:p>
          <a:endParaRPr lang="en-US"/>
        </a:p>
      </dgm:t>
    </dgm:pt>
    <dgm:pt modelId="{959BE82D-0AD0-4E72-809A-01A21A18F0B0}" type="sibTrans" cxnId="{F295F64A-5532-4857-AE91-1E41722944FF}">
      <dgm:prSet/>
      <dgm:spPr/>
      <dgm:t>
        <a:bodyPr/>
        <a:lstStyle/>
        <a:p>
          <a:endParaRPr lang="en-US"/>
        </a:p>
      </dgm:t>
    </dgm:pt>
    <dgm:pt modelId="{2B08828C-8F10-4EAE-BA6C-9890F0EB1C40}" type="pres">
      <dgm:prSet presAssocID="{83DCA64C-0CAA-4913-B576-A7963247BA0A}" presName="root" presStyleCnt="0">
        <dgm:presLayoutVars>
          <dgm:dir/>
          <dgm:resizeHandles val="exact"/>
        </dgm:presLayoutVars>
      </dgm:prSet>
      <dgm:spPr/>
    </dgm:pt>
    <dgm:pt modelId="{83FE8B6F-B25C-49E8-A9BA-37A9B5E5F918}" type="pres">
      <dgm:prSet presAssocID="{ABC7A280-9441-4DD8-9028-9AE8E27B8A2C}" presName="compNode" presStyleCnt="0"/>
      <dgm:spPr/>
    </dgm:pt>
    <dgm:pt modelId="{F94F904B-F87C-45D3-AC2F-DBF3F93448F8}" type="pres">
      <dgm:prSet presAssocID="{ABC7A280-9441-4DD8-9028-9AE8E27B8A2C}" presName="bgRect" presStyleLbl="bgShp" presStyleIdx="0" presStyleCnt="4"/>
      <dgm:spPr/>
    </dgm:pt>
    <dgm:pt modelId="{A2EDBD03-851F-4AFE-A2FD-60748AD3D1D6}" type="pres">
      <dgm:prSet presAssocID="{ABC7A280-9441-4DD8-9028-9AE8E27B8A2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a:ext>
      </dgm:extLst>
    </dgm:pt>
    <dgm:pt modelId="{557483CA-0AF0-40E3-A86F-95970FB40F3B}" type="pres">
      <dgm:prSet presAssocID="{ABC7A280-9441-4DD8-9028-9AE8E27B8A2C}" presName="spaceRect" presStyleCnt="0"/>
      <dgm:spPr/>
    </dgm:pt>
    <dgm:pt modelId="{0C30E5BA-71CF-472C-8700-3CA4AB891985}" type="pres">
      <dgm:prSet presAssocID="{ABC7A280-9441-4DD8-9028-9AE8E27B8A2C}" presName="parTx" presStyleLbl="revTx" presStyleIdx="0" presStyleCnt="4">
        <dgm:presLayoutVars>
          <dgm:chMax val="0"/>
          <dgm:chPref val="0"/>
        </dgm:presLayoutVars>
      </dgm:prSet>
      <dgm:spPr/>
    </dgm:pt>
    <dgm:pt modelId="{BB4FDF5C-0251-408E-BFAC-90E1250301F1}" type="pres">
      <dgm:prSet presAssocID="{242ACFF5-F0D4-4CAD-8CA2-EE33A5BA7601}" presName="sibTrans" presStyleCnt="0"/>
      <dgm:spPr/>
    </dgm:pt>
    <dgm:pt modelId="{7662371B-E67A-4BFB-A12C-AC8E40DA39A6}" type="pres">
      <dgm:prSet presAssocID="{361C6271-D01C-4B75-9E5A-EEF1282A6D4F}" presName="compNode" presStyleCnt="0"/>
      <dgm:spPr/>
    </dgm:pt>
    <dgm:pt modelId="{0456DB9E-AE28-40B4-9579-05350456442A}" type="pres">
      <dgm:prSet presAssocID="{361C6271-D01C-4B75-9E5A-EEF1282A6D4F}" presName="bgRect" presStyleLbl="bgShp" presStyleIdx="1" presStyleCnt="4"/>
      <dgm:spPr/>
    </dgm:pt>
    <dgm:pt modelId="{08E2C8DE-C200-4534-808D-5840C82F12C7}" type="pres">
      <dgm:prSet presAssocID="{361C6271-D01C-4B75-9E5A-EEF1282A6D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vertising"/>
        </a:ext>
      </dgm:extLst>
    </dgm:pt>
    <dgm:pt modelId="{CDF40889-6A1E-45C2-89C2-7C929D8FE9C3}" type="pres">
      <dgm:prSet presAssocID="{361C6271-D01C-4B75-9E5A-EEF1282A6D4F}" presName="spaceRect" presStyleCnt="0"/>
      <dgm:spPr/>
    </dgm:pt>
    <dgm:pt modelId="{95C4032A-DA7A-4E8E-AAC7-E5AFB4BF48E7}" type="pres">
      <dgm:prSet presAssocID="{361C6271-D01C-4B75-9E5A-EEF1282A6D4F}" presName="parTx" presStyleLbl="revTx" presStyleIdx="1" presStyleCnt="4">
        <dgm:presLayoutVars>
          <dgm:chMax val="0"/>
          <dgm:chPref val="0"/>
        </dgm:presLayoutVars>
      </dgm:prSet>
      <dgm:spPr/>
    </dgm:pt>
    <dgm:pt modelId="{BF977BE7-625D-4100-8A40-0907CD361A8A}" type="pres">
      <dgm:prSet presAssocID="{8E1F4843-3BC8-481A-A34E-1078230F1781}" presName="sibTrans" presStyleCnt="0"/>
      <dgm:spPr/>
    </dgm:pt>
    <dgm:pt modelId="{8EB199FF-DA40-4ED5-B614-936F532E364F}" type="pres">
      <dgm:prSet presAssocID="{6BFFDBE1-F402-4CDA-BFEC-93DBD9628918}" presName="compNode" presStyleCnt="0"/>
      <dgm:spPr/>
    </dgm:pt>
    <dgm:pt modelId="{6B98DA54-11E5-4E95-97E0-C8017213B9CB}" type="pres">
      <dgm:prSet presAssocID="{6BFFDBE1-F402-4CDA-BFEC-93DBD9628918}" presName="bgRect" presStyleLbl="bgShp" presStyleIdx="2" presStyleCnt="4"/>
      <dgm:spPr/>
    </dgm:pt>
    <dgm:pt modelId="{A4F61B86-537B-41D5-8E3F-5885813DEB14}" type="pres">
      <dgm:prSet presAssocID="{6BFFDBE1-F402-4CDA-BFEC-93DBD96289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1B666756-6DC0-4C03-A16B-B4BFC2C49C68}" type="pres">
      <dgm:prSet presAssocID="{6BFFDBE1-F402-4CDA-BFEC-93DBD9628918}" presName="spaceRect" presStyleCnt="0"/>
      <dgm:spPr/>
    </dgm:pt>
    <dgm:pt modelId="{6772B4F6-75BF-44B9-A89A-1BF8AE631531}" type="pres">
      <dgm:prSet presAssocID="{6BFFDBE1-F402-4CDA-BFEC-93DBD9628918}" presName="parTx" presStyleLbl="revTx" presStyleIdx="2" presStyleCnt="4">
        <dgm:presLayoutVars>
          <dgm:chMax val="0"/>
          <dgm:chPref val="0"/>
        </dgm:presLayoutVars>
      </dgm:prSet>
      <dgm:spPr/>
    </dgm:pt>
    <dgm:pt modelId="{AC603E38-FCEB-4D56-8964-58D3FB98DF8D}" type="pres">
      <dgm:prSet presAssocID="{4208A1FE-2660-4CEB-AB34-3FB71E718668}" presName="sibTrans" presStyleCnt="0"/>
      <dgm:spPr/>
    </dgm:pt>
    <dgm:pt modelId="{560D9A70-6659-4320-B6D9-FBF226198C49}" type="pres">
      <dgm:prSet presAssocID="{4D43C780-544B-4BB4-94E6-BA9E7A42E765}" presName="compNode" presStyleCnt="0"/>
      <dgm:spPr/>
    </dgm:pt>
    <dgm:pt modelId="{FCEC5748-16FB-4E5E-AD92-818F396DFD96}" type="pres">
      <dgm:prSet presAssocID="{4D43C780-544B-4BB4-94E6-BA9E7A42E765}" presName="bgRect" presStyleLbl="bgShp" presStyleIdx="3" presStyleCnt="4"/>
      <dgm:spPr/>
    </dgm:pt>
    <dgm:pt modelId="{DCC8FEFB-0F9F-4947-A69C-DEBE9580C51C}" type="pres">
      <dgm:prSet presAssocID="{4D43C780-544B-4BB4-94E6-BA9E7A42E7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Zoom in"/>
        </a:ext>
      </dgm:extLst>
    </dgm:pt>
    <dgm:pt modelId="{BA340AA1-E780-4900-9DD2-6AA41CF718E3}" type="pres">
      <dgm:prSet presAssocID="{4D43C780-544B-4BB4-94E6-BA9E7A42E765}" presName="spaceRect" presStyleCnt="0"/>
      <dgm:spPr/>
    </dgm:pt>
    <dgm:pt modelId="{2573CCD4-3DD7-419A-8C2E-AFB58679CB5D}" type="pres">
      <dgm:prSet presAssocID="{4D43C780-544B-4BB4-94E6-BA9E7A42E765}" presName="parTx" presStyleLbl="revTx" presStyleIdx="3" presStyleCnt="4">
        <dgm:presLayoutVars>
          <dgm:chMax val="0"/>
          <dgm:chPref val="0"/>
        </dgm:presLayoutVars>
      </dgm:prSet>
      <dgm:spPr/>
    </dgm:pt>
  </dgm:ptLst>
  <dgm:cxnLst>
    <dgm:cxn modelId="{5FBEFA0F-BEB1-48C8-A892-C0CFEC7CEE81}" srcId="{83DCA64C-0CAA-4913-B576-A7963247BA0A}" destId="{ABC7A280-9441-4DD8-9028-9AE8E27B8A2C}" srcOrd="0" destOrd="0" parTransId="{5C088136-C05E-45CD-AE68-2989AF354210}" sibTransId="{242ACFF5-F0D4-4CAD-8CA2-EE33A5BA7601}"/>
    <dgm:cxn modelId="{F295F64A-5532-4857-AE91-1E41722944FF}" srcId="{83DCA64C-0CAA-4913-B576-A7963247BA0A}" destId="{4D43C780-544B-4BB4-94E6-BA9E7A42E765}" srcOrd="3" destOrd="0" parTransId="{C8F25E26-A4C9-44D2-85B0-588B48E4A21C}" sibTransId="{959BE82D-0AD0-4E72-809A-01A21A18F0B0}"/>
    <dgm:cxn modelId="{293DA15A-7F9F-4C6B-BB99-A2ED387E31F1}" type="presOf" srcId="{361C6271-D01C-4B75-9E5A-EEF1282A6D4F}" destId="{95C4032A-DA7A-4E8E-AAC7-E5AFB4BF48E7}" srcOrd="0" destOrd="0" presId="urn:microsoft.com/office/officeart/2018/2/layout/IconVerticalSolidList"/>
    <dgm:cxn modelId="{9B1B0D92-32A9-4F47-96CF-D7780689C090}" type="presOf" srcId="{6BFFDBE1-F402-4CDA-BFEC-93DBD9628918}" destId="{6772B4F6-75BF-44B9-A89A-1BF8AE631531}" srcOrd="0" destOrd="0" presId="urn:microsoft.com/office/officeart/2018/2/layout/IconVerticalSolidList"/>
    <dgm:cxn modelId="{FBE8E2A3-14F7-4961-8D40-2E5959CBBB7F}" srcId="{83DCA64C-0CAA-4913-B576-A7963247BA0A}" destId="{361C6271-D01C-4B75-9E5A-EEF1282A6D4F}" srcOrd="1" destOrd="0" parTransId="{6E4ED786-0AB8-42BA-B0A9-A19EE83EB536}" sibTransId="{8E1F4843-3BC8-481A-A34E-1078230F1781}"/>
    <dgm:cxn modelId="{BF60A2AC-A9FD-45F5-9D56-11CC1130B4BB}" type="presOf" srcId="{ABC7A280-9441-4DD8-9028-9AE8E27B8A2C}" destId="{0C30E5BA-71CF-472C-8700-3CA4AB891985}" srcOrd="0" destOrd="0" presId="urn:microsoft.com/office/officeart/2018/2/layout/IconVerticalSolidList"/>
    <dgm:cxn modelId="{DB7A89B9-E083-43E9-8942-AA4A42CAE805}" srcId="{83DCA64C-0CAA-4913-B576-A7963247BA0A}" destId="{6BFFDBE1-F402-4CDA-BFEC-93DBD9628918}" srcOrd="2" destOrd="0" parTransId="{4E30FC6B-297A-4394-B413-FE32F920E27B}" sibTransId="{4208A1FE-2660-4CEB-AB34-3FB71E718668}"/>
    <dgm:cxn modelId="{B9AB84C7-E0A5-44FC-BC10-95C981C93ED4}" type="presOf" srcId="{4D43C780-544B-4BB4-94E6-BA9E7A42E765}" destId="{2573CCD4-3DD7-419A-8C2E-AFB58679CB5D}" srcOrd="0" destOrd="0" presId="urn:microsoft.com/office/officeart/2018/2/layout/IconVerticalSolidList"/>
    <dgm:cxn modelId="{1516A9D6-EB85-4316-9D62-B4C9466464E2}" type="presOf" srcId="{83DCA64C-0CAA-4913-B576-A7963247BA0A}" destId="{2B08828C-8F10-4EAE-BA6C-9890F0EB1C40}" srcOrd="0" destOrd="0" presId="urn:microsoft.com/office/officeart/2018/2/layout/IconVerticalSolidList"/>
    <dgm:cxn modelId="{F46D5192-3336-4902-977B-82BA37D183AF}" type="presParOf" srcId="{2B08828C-8F10-4EAE-BA6C-9890F0EB1C40}" destId="{83FE8B6F-B25C-49E8-A9BA-37A9B5E5F918}" srcOrd="0" destOrd="0" presId="urn:microsoft.com/office/officeart/2018/2/layout/IconVerticalSolidList"/>
    <dgm:cxn modelId="{EE7ADCE5-2D1F-45C3-A9D6-02FC22EA3D66}" type="presParOf" srcId="{83FE8B6F-B25C-49E8-A9BA-37A9B5E5F918}" destId="{F94F904B-F87C-45D3-AC2F-DBF3F93448F8}" srcOrd="0" destOrd="0" presId="urn:microsoft.com/office/officeart/2018/2/layout/IconVerticalSolidList"/>
    <dgm:cxn modelId="{EFD08D9E-9EEA-430C-A4B4-BD79F8ECEBF7}" type="presParOf" srcId="{83FE8B6F-B25C-49E8-A9BA-37A9B5E5F918}" destId="{A2EDBD03-851F-4AFE-A2FD-60748AD3D1D6}" srcOrd="1" destOrd="0" presId="urn:microsoft.com/office/officeart/2018/2/layout/IconVerticalSolidList"/>
    <dgm:cxn modelId="{7A8BA927-790C-4874-A89A-55E254C18571}" type="presParOf" srcId="{83FE8B6F-B25C-49E8-A9BA-37A9B5E5F918}" destId="{557483CA-0AF0-40E3-A86F-95970FB40F3B}" srcOrd="2" destOrd="0" presId="urn:microsoft.com/office/officeart/2018/2/layout/IconVerticalSolidList"/>
    <dgm:cxn modelId="{21A28CC8-8227-4AD0-AC45-3B9CC99EB171}" type="presParOf" srcId="{83FE8B6F-B25C-49E8-A9BA-37A9B5E5F918}" destId="{0C30E5BA-71CF-472C-8700-3CA4AB891985}" srcOrd="3" destOrd="0" presId="urn:microsoft.com/office/officeart/2018/2/layout/IconVerticalSolidList"/>
    <dgm:cxn modelId="{4734D817-ABC4-4A61-B67D-8EAFDA746EA7}" type="presParOf" srcId="{2B08828C-8F10-4EAE-BA6C-9890F0EB1C40}" destId="{BB4FDF5C-0251-408E-BFAC-90E1250301F1}" srcOrd="1" destOrd="0" presId="urn:microsoft.com/office/officeart/2018/2/layout/IconVerticalSolidList"/>
    <dgm:cxn modelId="{979737AD-8C63-42DB-AD3E-22100F34AA22}" type="presParOf" srcId="{2B08828C-8F10-4EAE-BA6C-9890F0EB1C40}" destId="{7662371B-E67A-4BFB-A12C-AC8E40DA39A6}" srcOrd="2" destOrd="0" presId="urn:microsoft.com/office/officeart/2018/2/layout/IconVerticalSolidList"/>
    <dgm:cxn modelId="{CFDE3CE6-624F-4342-811F-10200AF3345E}" type="presParOf" srcId="{7662371B-E67A-4BFB-A12C-AC8E40DA39A6}" destId="{0456DB9E-AE28-40B4-9579-05350456442A}" srcOrd="0" destOrd="0" presId="urn:microsoft.com/office/officeart/2018/2/layout/IconVerticalSolidList"/>
    <dgm:cxn modelId="{81AB5007-A120-45A3-B08C-8D0DF0B1B3F3}" type="presParOf" srcId="{7662371B-E67A-4BFB-A12C-AC8E40DA39A6}" destId="{08E2C8DE-C200-4534-808D-5840C82F12C7}" srcOrd="1" destOrd="0" presId="urn:microsoft.com/office/officeart/2018/2/layout/IconVerticalSolidList"/>
    <dgm:cxn modelId="{796F4F89-E4F2-413C-8400-0889EC1A0E91}" type="presParOf" srcId="{7662371B-E67A-4BFB-A12C-AC8E40DA39A6}" destId="{CDF40889-6A1E-45C2-89C2-7C929D8FE9C3}" srcOrd="2" destOrd="0" presId="urn:microsoft.com/office/officeart/2018/2/layout/IconVerticalSolidList"/>
    <dgm:cxn modelId="{9DC68213-1F8E-442F-A4BB-F8A2AF67EE1A}" type="presParOf" srcId="{7662371B-E67A-4BFB-A12C-AC8E40DA39A6}" destId="{95C4032A-DA7A-4E8E-AAC7-E5AFB4BF48E7}" srcOrd="3" destOrd="0" presId="urn:microsoft.com/office/officeart/2018/2/layout/IconVerticalSolidList"/>
    <dgm:cxn modelId="{9586FF63-0AD3-45A0-B8FF-5FBC75B42E4C}" type="presParOf" srcId="{2B08828C-8F10-4EAE-BA6C-9890F0EB1C40}" destId="{BF977BE7-625D-4100-8A40-0907CD361A8A}" srcOrd="3" destOrd="0" presId="urn:microsoft.com/office/officeart/2018/2/layout/IconVerticalSolidList"/>
    <dgm:cxn modelId="{6FB6B048-CFBE-4413-ABF4-41617BE6BEB2}" type="presParOf" srcId="{2B08828C-8F10-4EAE-BA6C-9890F0EB1C40}" destId="{8EB199FF-DA40-4ED5-B614-936F532E364F}" srcOrd="4" destOrd="0" presId="urn:microsoft.com/office/officeart/2018/2/layout/IconVerticalSolidList"/>
    <dgm:cxn modelId="{BFE5890D-6521-4F0D-B908-1E5A1435FD8C}" type="presParOf" srcId="{8EB199FF-DA40-4ED5-B614-936F532E364F}" destId="{6B98DA54-11E5-4E95-97E0-C8017213B9CB}" srcOrd="0" destOrd="0" presId="urn:microsoft.com/office/officeart/2018/2/layout/IconVerticalSolidList"/>
    <dgm:cxn modelId="{C6BE764F-0195-4320-AB57-9B3858467CBB}" type="presParOf" srcId="{8EB199FF-DA40-4ED5-B614-936F532E364F}" destId="{A4F61B86-537B-41D5-8E3F-5885813DEB14}" srcOrd="1" destOrd="0" presId="urn:microsoft.com/office/officeart/2018/2/layout/IconVerticalSolidList"/>
    <dgm:cxn modelId="{36532557-AE55-4977-A113-7058E794D3F6}" type="presParOf" srcId="{8EB199FF-DA40-4ED5-B614-936F532E364F}" destId="{1B666756-6DC0-4C03-A16B-B4BFC2C49C68}" srcOrd="2" destOrd="0" presId="urn:microsoft.com/office/officeart/2018/2/layout/IconVerticalSolidList"/>
    <dgm:cxn modelId="{D2ED3F8D-A86B-4BD1-853A-330CB0EB9103}" type="presParOf" srcId="{8EB199FF-DA40-4ED5-B614-936F532E364F}" destId="{6772B4F6-75BF-44B9-A89A-1BF8AE631531}" srcOrd="3" destOrd="0" presId="urn:microsoft.com/office/officeart/2018/2/layout/IconVerticalSolidList"/>
    <dgm:cxn modelId="{C6E58127-26F9-4F8D-A976-5706539AB94B}" type="presParOf" srcId="{2B08828C-8F10-4EAE-BA6C-9890F0EB1C40}" destId="{AC603E38-FCEB-4D56-8964-58D3FB98DF8D}" srcOrd="5" destOrd="0" presId="urn:microsoft.com/office/officeart/2018/2/layout/IconVerticalSolidList"/>
    <dgm:cxn modelId="{940B6AF7-EFF1-4A5B-84B6-811B40F98CE9}" type="presParOf" srcId="{2B08828C-8F10-4EAE-BA6C-9890F0EB1C40}" destId="{560D9A70-6659-4320-B6D9-FBF226198C49}" srcOrd="6" destOrd="0" presId="urn:microsoft.com/office/officeart/2018/2/layout/IconVerticalSolidList"/>
    <dgm:cxn modelId="{AC89387D-C6C6-4721-943E-8D4CB708A83E}" type="presParOf" srcId="{560D9A70-6659-4320-B6D9-FBF226198C49}" destId="{FCEC5748-16FB-4E5E-AD92-818F396DFD96}" srcOrd="0" destOrd="0" presId="urn:microsoft.com/office/officeart/2018/2/layout/IconVerticalSolidList"/>
    <dgm:cxn modelId="{DD337E33-AF65-4539-88A7-460CE7A93A9A}" type="presParOf" srcId="{560D9A70-6659-4320-B6D9-FBF226198C49}" destId="{DCC8FEFB-0F9F-4947-A69C-DEBE9580C51C}" srcOrd="1" destOrd="0" presId="urn:microsoft.com/office/officeart/2018/2/layout/IconVerticalSolidList"/>
    <dgm:cxn modelId="{C43815DF-616D-479F-BBAC-2F82DBDCA055}" type="presParOf" srcId="{560D9A70-6659-4320-B6D9-FBF226198C49}" destId="{BA340AA1-E780-4900-9DD2-6AA41CF718E3}" srcOrd="2" destOrd="0" presId="urn:microsoft.com/office/officeart/2018/2/layout/IconVerticalSolidList"/>
    <dgm:cxn modelId="{BFB65A1B-8116-4D54-9012-AC64F9F386EC}" type="presParOf" srcId="{560D9A70-6659-4320-B6D9-FBF226198C49}" destId="{2573CCD4-3DD7-419A-8C2E-AFB58679CB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65EA1B-2C74-4BE6-9FEB-C314E5BCB095}"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B17FA0-26FA-4B30-9C25-1DEFFAF0A9CF}">
      <dgm:prSet/>
      <dgm:spPr/>
      <dgm:t>
        <a:bodyPr/>
        <a:lstStyle/>
        <a:p>
          <a:pPr>
            <a:lnSpc>
              <a:spcPct val="100000"/>
            </a:lnSpc>
            <a:defRPr b="1"/>
          </a:pPr>
          <a:r>
            <a:rPr lang="en-US" dirty="0"/>
            <a:t>Treatment</a:t>
          </a:r>
        </a:p>
      </dgm:t>
    </dgm:pt>
    <dgm:pt modelId="{54BB4769-4660-434D-A146-CDA1CDE70263}" type="parTrans" cxnId="{6ED6CF05-C0FE-4492-9963-75E46222B62E}">
      <dgm:prSet/>
      <dgm:spPr/>
      <dgm:t>
        <a:bodyPr/>
        <a:lstStyle/>
        <a:p>
          <a:endParaRPr lang="en-US"/>
        </a:p>
      </dgm:t>
    </dgm:pt>
    <dgm:pt modelId="{1BA01A02-1F0C-487D-9CA0-E9F9668BC36B}" type="sibTrans" cxnId="{6ED6CF05-C0FE-4492-9963-75E46222B62E}">
      <dgm:prSet/>
      <dgm:spPr/>
      <dgm:t>
        <a:bodyPr/>
        <a:lstStyle/>
        <a:p>
          <a:endParaRPr lang="en-US"/>
        </a:p>
      </dgm:t>
    </dgm:pt>
    <dgm:pt modelId="{A621F667-E929-41FD-B2E7-4C14E1EF4869}">
      <dgm:prSet/>
      <dgm:spPr/>
      <dgm:t>
        <a:bodyPr/>
        <a:lstStyle/>
        <a:p>
          <a:pPr>
            <a:lnSpc>
              <a:spcPct val="100000"/>
            </a:lnSpc>
          </a:pPr>
          <a:r>
            <a:rPr lang="en-US" dirty="0"/>
            <a:t>A brief description of the story/movie/video you plan to shoot</a:t>
          </a:r>
        </a:p>
      </dgm:t>
    </dgm:pt>
    <dgm:pt modelId="{3C4C9B6D-BDB3-415E-BBD9-BB33694DF0E0}" type="parTrans" cxnId="{89328198-F397-488A-A2AF-58EE2D55D888}">
      <dgm:prSet/>
      <dgm:spPr/>
      <dgm:t>
        <a:bodyPr/>
        <a:lstStyle/>
        <a:p>
          <a:endParaRPr lang="en-US"/>
        </a:p>
      </dgm:t>
    </dgm:pt>
    <dgm:pt modelId="{14A0659B-F388-4068-A550-7165EB0C97C6}" type="sibTrans" cxnId="{89328198-F397-488A-A2AF-58EE2D55D888}">
      <dgm:prSet/>
      <dgm:spPr/>
      <dgm:t>
        <a:bodyPr/>
        <a:lstStyle/>
        <a:p>
          <a:endParaRPr lang="en-US"/>
        </a:p>
      </dgm:t>
    </dgm:pt>
    <dgm:pt modelId="{3F53C74C-403D-4456-A249-215A2C3B57AE}">
      <dgm:prSet/>
      <dgm:spPr/>
      <dgm:t>
        <a:bodyPr/>
        <a:lstStyle/>
        <a:p>
          <a:pPr>
            <a:lnSpc>
              <a:spcPct val="100000"/>
            </a:lnSpc>
          </a:pPr>
          <a:r>
            <a:rPr lang="en-US" dirty="0"/>
            <a:t>Conveys a visual picture of what you want the movie to look like</a:t>
          </a:r>
        </a:p>
        <a:p>
          <a:pPr>
            <a:lnSpc>
              <a:spcPct val="100000"/>
            </a:lnSpc>
          </a:pPr>
          <a:r>
            <a:rPr lang="en-US" dirty="0"/>
            <a:t>Includes the major scenes and events of your film</a:t>
          </a:r>
        </a:p>
        <a:p>
          <a:pPr>
            <a:lnSpc>
              <a:spcPct val="100000"/>
            </a:lnSpc>
          </a:pPr>
          <a:r>
            <a:rPr lang="en-US" dirty="0"/>
            <a:t>A “sales pitch” and guide for your film</a:t>
          </a:r>
        </a:p>
      </dgm:t>
    </dgm:pt>
    <dgm:pt modelId="{4C44A2DF-B2E8-40C0-B9A7-DDA5C5C0A49B}" type="parTrans" cxnId="{66E1EA1F-F64D-4FD2-A671-006DB83393EF}">
      <dgm:prSet/>
      <dgm:spPr/>
      <dgm:t>
        <a:bodyPr/>
        <a:lstStyle/>
        <a:p>
          <a:endParaRPr lang="en-US"/>
        </a:p>
      </dgm:t>
    </dgm:pt>
    <dgm:pt modelId="{B5D58BCC-E051-403D-A5C5-48080D5AF9AE}" type="sibTrans" cxnId="{66E1EA1F-F64D-4FD2-A671-006DB83393EF}">
      <dgm:prSet/>
      <dgm:spPr/>
      <dgm:t>
        <a:bodyPr/>
        <a:lstStyle/>
        <a:p>
          <a:endParaRPr lang="en-US"/>
        </a:p>
      </dgm:t>
    </dgm:pt>
    <dgm:pt modelId="{148C7F84-ABDF-4701-BABD-85244EEC758C}">
      <dgm:prSet/>
      <dgm:spPr/>
      <dgm:t>
        <a:bodyPr/>
        <a:lstStyle/>
        <a:p>
          <a:pPr>
            <a:lnSpc>
              <a:spcPct val="100000"/>
            </a:lnSpc>
            <a:defRPr b="1"/>
          </a:pPr>
          <a:r>
            <a:rPr lang="en-US"/>
            <a:t>Storyboard</a:t>
          </a:r>
        </a:p>
      </dgm:t>
    </dgm:pt>
    <dgm:pt modelId="{9EDC04C1-B442-455E-AAA2-D67B5B3B6491}" type="parTrans" cxnId="{65C3F81B-C99D-4F38-95C8-1259868D052B}">
      <dgm:prSet/>
      <dgm:spPr/>
      <dgm:t>
        <a:bodyPr/>
        <a:lstStyle/>
        <a:p>
          <a:endParaRPr lang="en-US"/>
        </a:p>
      </dgm:t>
    </dgm:pt>
    <dgm:pt modelId="{0AD74C26-0E99-4C84-BE2A-5085AD1B1D47}" type="sibTrans" cxnId="{65C3F81B-C99D-4F38-95C8-1259868D052B}">
      <dgm:prSet/>
      <dgm:spPr/>
      <dgm:t>
        <a:bodyPr/>
        <a:lstStyle/>
        <a:p>
          <a:endParaRPr lang="en-US"/>
        </a:p>
      </dgm:t>
    </dgm:pt>
    <dgm:pt modelId="{5CE1843C-4C52-406D-81E2-7D39FDD33BE7}">
      <dgm:prSet/>
      <dgm:spPr/>
      <dgm:t>
        <a:bodyPr/>
        <a:lstStyle/>
        <a:p>
          <a:pPr>
            <a:lnSpc>
              <a:spcPct val="100000"/>
            </a:lnSpc>
          </a:pPr>
          <a:r>
            <a:rPr lang="en-US"/>
            <a:t>A visual sketch of each scene in the movie</a:t>
          </a:r>
        </a:p>
      </dgm:t>
    </dgm:pt>
    <dgm:pt modelId="{FFEDC61C-D13E-4A94-8E02-9522E6C79D2E}" type="parTrans" cxnId="{BB4DAA0F-DA83-48AD-90E1-D679DCC91676}">
      <dgm:prSet/>
      <dgm:spPr/>
      <dgm:t>
        <a:bodyPr/>
        <a:lstStyle/>
        <a:p>
          <a:endParaRPr lang="en-US"/>
        </a:p>
      </dgm:t>
    </dgm:pt>
    <dgm:pt modelId="{A1AD1D8C-6FDF-4563-BD6C-9D90378CEC2A}" type="sibTrans" cxnId="{BB4DAA0F-DA83-48AD-90E1-D679DCC91676}">
      <dgm:prSet/>
      <dgm:spPr/>
      <dgm:t>
        <a:bodyPr/>
        <a:lstStyle/>
        <a:p>
          <a:endParaRPr lang="en-US"/>
        </a:p>
      </dgm:t>
    </dgm:pt>
    <dgm:pt modelId="{BA3653A5-4CE6-4E00-ADA0-13B81362D5A9}">
      <dgm:prSet/>
      <dgm:spPr/>
      <dgm:t>
        <a:bodyPr/>
        <a:lstStyle/>
        <a:p>
          <a:pPr>
            <a:lnSpc>
              <a:spcPct val="100000"/>
            </a:lnSpc>
          </a:pPr>
          <a:r>
            <a:rPr lang="en-US" dirty="0"/>
            <a:t>Provides a visual guide for shooting each scene</a:t>
          </a:r>
        </a:p>
      </dgm:t>
    </dgm:pt>
    <dgm:pt modelId="{8CCE67C4-37E0-4163-BA33-B9EB978F2D89}" type="parTrans" cxnId="{E019212B-AA1B-40A1-98FE-AAAA36F64644}">
      <dgm:prSet/>
      <dgm:spPr/>
      <dgm:t>
        <a:bodyPr/>
        <a:lstStyle/>
        <a:p>
          <a:endParaRPr lang="en-US"/>
        </a:p>
      </dgm:t>
    </dgm:pt>
    <dgm:pt modelId="{587AEB03-40E0-4C96-9982-266F1C86BBD3}" type="sibTrans" cxnId="{E019212B-AA1B-40A1-98FE-AAAA36F64644}">
      <dgm:prSet/>
      <dgm:spPr/>
      <dgm:t>
        <a:bodyPr/>
        <a:lstStyle/>
        <a:p>
          <a:endParaRPr lang="en-US"/>
        </a:p>
      </dgm:t>
    </dgm:pt>
    <dgm:pt modelId="{E2D3D6B9-D732-4AC2-AC53-30F2C04ACB25}" type="pres">
      <dgm:prSet presAssocID="{8765EA1B-2C74-4BE6-9FEB-C314E5BCB095}" presName="root" presStyleCnt="0">
        <dgm:presLayoutVars>
          <dgm:dir/>
          <dgm:resizeHandles val="exact"/>
        </dgm:presLayoutVars>
      </dgm:prSet>
      <dgm:spPr/>
    </dgm:pt>
    <dgm:pt modelId="{30E8FFBF-BA75-42D2-9974-A9B630EDA568}" type="pres">
      <dgm:prSet presAssocID="{EAB17FA0-26FA-4B30-9C25-1DEFFAF0A9CF}" presName="compNode" presStyleCnt="0"/>
      <dgm:spPr/>
    </dgm:pt>
    <dgm:pt modelId="{F8228A45-1A1C-49A7-921B-8500A9CD83D0}" type="pres">
      <dgm:prSet presAssocID="{EAB17FA0-26FA-4B30-9C25-1DEFFAF0A9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Typewriter"/>
        </a:ext>
      </dgm:extLst>
    </dgm:pt>
    <dgm:pt modelId="{EBF6E8E7-A4E6-4ACB-AE12-E8809F06091F}" type="pres">
      <dgm:prSet presAssocID="{EAB17FA0-26FA-4B30-9C25-1DEFFAF0A9CF}" presName="iconSpace" presStyleCnt="0"/>
      <dgm:spPr/>
    </dgm:pt>
    <dgm:pt modelId="{AC8DAF7F-0A08-4754-AE91-B6AE45931416}" type="pres">
      <dgm:prSet presAssocID="{EAB17FA0-26FA-4B30-9C25-1DEFFAF0A9CF}" presName="parTx" presStyleLbl="revTx" presStyleIdx="0" presStyleCnt="4">
        <dgm:presLayoutVars>
          <dgm:chMax val="0"/>
          <dgm:chPref val="0"/>
        </dgm:presLayoutVars>
      </dgm:prSet>
      <dgm:spPr/>
    </dgm:pt>
    <dgm:pt modelId="{E9C32E25-D5BA-40A0-805D-599B7CE342B5}" type="pres">
      <dgm:prSet presAssocID="{EAB17FA0-26FA-4B30-9C25-1DEFFAF0A9CF}" presName="txSpace" presStyleCnt="0"/>
      <dgm:spPr/>
    </dgm:pt>
    <dgm:pt modelId="{CF8B029B-3E59-4C69-B359-10AD3926012D}" type="pres">
      <dgm:prSet presAssocID="{EAB17FA0-26FA-4B30-9C25-1DEFFAF0A9CF}" presName="desTx" presStyleLbl="revTx" presStyleIdx="1" presStyleCnt="4">
        <dgm:presLayoutVars/>
      </dgm:prSet>
      <dgm:spPr/>
    </dgm:pt>
    <dgm:pt modelId="{8DB72139-B1A0-4AB4-982F-EA45C3EE13D2}" type="pres">
      <dgm:prSet presAssocID="{1BA01A02-1F0C-487D-9CA0-E9F9668BC36B}" presName="sibTrans" presStyleCnt="0"/>
      <dgm:spPr/>
    </dgm:pt>
    <dgm:pt modelId="{A6368CA0-3398-43E3-B548-9C528F2BBBBF}" type="pres">
      <dgm:prSet presAssocID="{148C7F84-ABDF-4701-BABD-85244EEC758C}" presName="compNode" presStyleCnt="0"/>
      <dgm:spPr/>
    </dgm:pt>
    <dgm:pt modelId="{7DB0C57E-1A50-49B7-9C7E-F22EB9B0B0A9}" type="pres">
      <dgm:prSet presAssocID="{148C7F84-ABDF-4701-BABD-85244EEC758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 b="-1000"/>
          </a:stretch>
        </a:blipFill>
        <a:ln>
          <a:noFill/>
        </a:ln>
      </dgm:spPr>
      <dgm:extLst>
        <a:ext uri="{E40237B7-FDA0-4F09-8148-C483321AD2D9}">
          <dgm14:cNvPr xmlns:dgm14="http://schemas.microsoft.com/office/drawing/2010/diagram" id="0" name="" descr="Easel"/>
        </a:ext>
      </dgm:extLst>
    </dgm:pt>
    <dgm:pt modelId="{495B1AC4-8554-41BA-ABE4-5B0B0591B23E}" type="pres">
      <dgm:prSet presAssocID="{148C7F84-ABDF-4701-BABD-85244EEC758C}" presName="iconSpace" presStyleCnt="0"/>
      <dgm:spPr/>
    </dgm:pt>
    <dgm:pt modelId="{FCDF8FDB-F150-4DE1-8BB5-B31AEA02964E}" type="pres">
      <dgm:prSet presAssocID="{148C7F84-ABDF-4701-BABD-85244EEC758C}" presName="parTx" presStyleLbl="revTx" presStyleIdx="2" presStyleCnt="4">
        <dgm:presLayoutVars>
          <dgm:chMax val="0"/>
          <dgm:chPref val="0"/>
        </dgm:presLayoutVars>
      </dgm:prSet>
      <dgm:spPr/>
    </dgm:pt>
    <dgm:pt modelId="{A250FC99-80B7-46A0-9747-EC7A1866D603}" type="pres">
      <dgm:prSet presAssocID="{148C7F84-ABDF-4701-BABD-85244EEC758C}" presName="txSpace" presStyleCnt="0"/>
      <dgm:spPr/>
    </dgm:pt>
    <dgm:pt modelId="{6C1E9C80-079A-4161-AFBB-20FD65664F3D}" type="pres">
      <dgm:prSet presAssocID="{148C7F84-ABDF-4701-BABD-85244EEC758C}" presName="desTx" presStyleLbl="revTx" presStyleIdx="3" presStyleCnt="4">
        <dgm:presLayoutVars/>
      </dgm:prSet>
      <dgm:spPr/>
    </dgm:pt>
  </dgm:ptLst>
  <dgm:cxnLst>
    <dgm:cxn modelId="{6ED6CF05-C0FE-4492-9963-75E46222B62E}" srcId="{8765EA1B-2C74-4BE6-9FEB-C314E5BCB095}" destId="{EAB17FA0-26FA-4B30-9C25-1DEFFAF0A9CF}" srcOrd="0" destOrd="0" parTransId="{54BB4769-4660-434D-A146-CDA1CDE70263}" sibTransId="{1BA01A02-1F0C-487D-9CA0-E9F9668BC36B}"/>
    <dgm:cxn modelId="{98F30006-C45A-4B84-B15D-F202551EBA46}" type="presOf" srcId="{148C7F84-ABDF-4701-BABD-85244EEC758C}" destId="{FCDF8FDB-F150-4DE1-8BB5-B31AEA02964E}" srcOrd="0" destOrd="0" presId="urn:microsoft.com/office/officeart/2018/2/layout/IconLabelDescriptionList"/>
    <dgm:cxn modelId="{2278940F-BC23-455D-83C2-C7B049B5FF13}" type="presOf" srcId="{A621F667-E929-41FD-B2E7-4C14E1EF4869}" destId="{CF8B029B-3E59-4C69-B359-10AD3926012D}" srcOrd="0" destOrd="0" presId="urn:microsoft.com/office/officeart/2018/2/layout/IconLabelDescriptionList"/>
    <dgm:cxn modelId="{BB4DAA0F-DA83-48AD-90E1-D679DCC91676}" srcId="{148C7F84-ABDF-4701-BABD-85244EEC758C}" destId="{5CE1843C-4C52-406D-81E2-7D39FDD33BE7}" srcOrd="0" destOrd="0" parTransId="{FFEDC61C-D13E-4A94-8E02-9522E6C79D2E}" sibTransId="{A1AD1D8C-6FDF-4563-BD6C-9D90378CEC2A}"/>
    <dgm:cxn modelId="{65C3F81B-C99D-4F38-95C8-1259868D052B}" srcId="{8765EA1B-2C74-4BE6-9FEB-C314E5BCB095}" destId="{148C7F84-ABDF-4701-BABD-85244EEC758C}" srcOrd="1" destOrd="0" parTransId="{9EDC04C1-B442-455E-AAA2-D67B5B3B6491}" sibTransId="{0AD74C26-0E99-4C84-BE2A-5085AD1B1D47}"/>
    <dgm:cxn modelId="{66E1EA1F-F64D-4FD2-A671-006DB83393EF}" srcId="{EAB17FA0-26FA-4B30-9C25-1DEFFAF0A9CF}" destId="{3F53C74C-403D-4456-A249-215A2C3B57AE}" srcOrd="1" destOrd="0" parTransId="{4C44A2DF-B2E8-40C0-B9A7-DDA5C5C0A49B}" sibTransId="{B5D58BCC-E051-403D-A5C5-48080D5AF9AE}"/>
    <dgm:cxn modelId="{E019212B-AA1B-40A1-98FE-AAAA36F64644}" srcId="{148C7F84-ABDF-4701-BABD-85244EEC758C}" destId="{BA3653A5-4CE6-4E00-ADA0-13B81362D5A9}" srcOrd="1" destOrd="0" parTransId="{8CCE67C4-37E0-4163-BA33-B9EB978F2D89}" sibTransId="{587AEB03-40E0-4C96-9982-266F1C86BBD3}"/>
    <dgm:cxn modelId="{E790452F-A6CD-4BBD-A25B-E94810453541}" type="presOf" srcId="{8765EA1B-2C74-4BE6-9FEB-C314E5BCB095}" destId="{E2D3D6B9-D732-4AC2-AC53-30F2C04ACB25}" srcOrd="0" destOrd="0" presId="urn:microsoft.com/office/officeart/2018/2/layout/IconLabelDescriptionList"/>
    <dgm:cxn modelId="{54104079-69A8-4038-83E8-C4E8A738ABC9}" type="presOf" srcId="{EAB17FA0-26FA-4B30-9C25-1DEFFAF0A9CF}" destId="{AC8DAF7F-0A08-4754-AE91-B6AE45931416}" srcOrd="0" destOrd="0" presId="urn:microsoft.com/office/officeart/2018/2/layout/IconLabelDescriptionList"/>
    <dgm:cxn modelId="{55C2F57C-26CD-463F-B2B5-A93834A365BB}" type="presOf" srcId="{3F53C74C-403D-4456-A249-215A2C3B57AE}" destId="{CF8B029B-3E59-4C69-B359-10AD3926012D}" srcOrd="0" destOrd="1" presId="urn:microsoft.com/office/officeart/2018/2/layout/IconLabelDescriptionList"/>
    <dgm:cxn modelId="{48553889-C650-45B0-AA43-24F0B6219676}" type="presOf" srcId="{5CE1843C-4C52-406D-81E2-7D39FDD33BE7}" destId="{6C1E9C80-079A-4161-AFBB-20FD65664F3D}" srcOrd="0" destOrd="0" presId="urn:microsoft.com/office/officeart/2018/2/layout/IconLabelDescriptionList"/>
    <dgm:cxn modelId="{89328198-F397-488A-A2AF-58EE2D55D888}" srcId="{EAB17FA0-26FA-4B30-9C25-1DEFFAF0A9CF}" destId="{A621F667-E929-41FD-B2E7-4C14E1EF4869}" srcOrd="0" destOrd="0" parTransId="{3C4C9B6D-BDB3-415E-BBD9-BB33694DF0E0}" sibTransId="{14A0659B-F388-4068-A550-7165EB0C97C6}"/>
    <dgm:cxn modelId="{72F24DEB-D94D-4AA5-B96B-13CC7174F737}" type="presOf" srcId="{BA3653A5-4CE6-4E00-ADA0-13B81362D5A9}" destId="{6C1E9C80-079A-4161-AFBB-20FD65664F3D}" srcOrd="0" destOrd="1" presId="urn:microsoft.com/office/officeart/2018/2/layout/IconLabelDescriptionList"/>
    <dgm:cxn modelId="{EA54D18D-6001-486D-856A-D8F4E96223D4}" type="presParOf" srcId="{E2D3D6B9-D732-4AC2-AC53-30F2C04ACB25}" destId="{30E8FFBF-BA75-42D2-9974-A9B630EDA568}" srcOrd="0" destOrd="0" presId="urn:microsoft.com/office/officeart/2018/2/layout/IconLabelDescriptionList"/>
    <dgm:cxn modelId="{5CF0B39D-9CDF-4ABB-BD6C-EB77161C42C2}" type="presParOf" srcId="{30E8FFBF-BA75-42D2-9974-A9B630EDA568}" destId="{F8228A45-1A1C-49A7-921B-8500A9CD83D0}" srcOrd="0" destOrd="0" presId="urn:microsoft.com/office/officeart/2018/2/layout/IconLabelDescriptionList"/>
    <dgm:cxn modelId="{BCDE116D-4B0D-47D4-B9BF-F2B39B93E4C7}" type="presParOf" srcId="{30E8FFBF-BA75-42D2-9974-A9B630EDA568}" destId="{EBF6E8E7-A4E6-4ACB-AE12-E8809F06091F}" srcOrd="1" destOrd="0" presId="urn:microsoft.com/office/officeart/2018/2/layout/IconLabelDescriptionList"/>
    <dgm:cxn modelId="{1E164284-B323-4D3C-AF70-41C32DFAD067}" type="presParOf" srcId="{30E8FFBF-BA75-42D2-9974-A9B630EDA568}" destId="{AC8DAF7F-0A08-4754-AE91-B6AE45931416}" srcOrd="2" destOrd="0" presId="urn:microsoft.com/office/officeart/2018/2/layout/IconLabelDescriptionList"/>
    <dgm:cxn modelId="{49310C5C-659B-4B60-BA10-AB5D03879E0B}" type="presParOf" srcId="{30E8FFBF-BA75-42D2-9974-A9B630EDA568}" destId="{E9C32E25-D5BA-40A0-805D-599B7CE342B5}" srcOrd="3" destOrd="0" presId="urn:microsoft.com/office/officeart/2018/2/layout/IconLabelDescriptionList"/>
    <dgm:cxn modelId="{FEF75347-0653-4E94-ACFC-6B299AE35146}" type="presParOf" srcId="{30E8FFBF-BA75-42D2-9974-A9B630EDA568}" destId="{CF8B029B-3E59-4C69-B359-10AD3926012D}" srcOrd="4" destOrd="0" presId="urn:microsoft.com/office/officeart/2018/2/layout/IconLabelDescriptionList"/>
    <dgm:cxn modelId="{606E1CBA-E1D5-41BB-96A9-7B2BF4FBCBC8}" type="presParOf" srcId="{E2D3D6B9-D732-4AC2-AC53-30F2C04ACB25}" destId="{8DB72139-B1A0-4AB4-982F-EA45C3EE13D2}" srcOrd="1" destOrd="0" presId="urn:microsoft.com/office/officeart/2018/2/layout/IconLabelDescriptionList"/>
    <dgm:cxn modelId="{494E8F9E-4193-4E49-9EA5-5568332D5F7D}" type="presParOf" srcId="{E2D3D6B9-D732-4AC2-AC53-30F2C04ACB25}" destId="{A6368CA0-3398-43E3-B548-9C528F2BBBBF}" srcOrd="2" destOrd="0" presId="urn:microsoft.com/office/officeart/2018/2/layout/IconLabelDescriptionList"/>
    <dgm:cxn modelId="{95E98764-E1E2-4184-9659-8B8CFA63738A}" type="presParOf" srcId="{A6368CA0-3398-43E3-B548-9C528F2BBBBF}" destId="{7DB0C57E-1A50-49B7-9C7E-F22EB9B0B0A9}" srcOrd="0" destOrd="0" presId="urn:microsoft.com/office/officeart/2018/2/layout/IconLabelDescriptionList"/>
    <dgm:cxn modelId="{966E4042-5D98-4096-8882-87DB8F12DB82}" type="presParOf" srcId="{A6368CA0-3398-43E3-B548-9C528F2BBBBF}" destId="{495B1AC4-8554-41BA-ABE4-5B0B0591B23E}" srcOrd="1" destOrd="0" presId="urn:microsoft.com/office/officeart/2018/2/layout/IconLabelDescriptionList"/>
    <dgm:cxn modelId="{0F29A4DE-239B-4369-8C2C-29F8AC3F3389}" type="presParOf" srcId="{A6368CA0-3398-43E3-B548-9C528F2BBBBF}" destId="{FCDF8FDB-F150-4DE1-8BB5-B31AEA02964E}" srcOrd="2" destOrd="0" presId="urn:microsoft.com/office/officeart/2018/2/layout/IconLabelDescriptionList"/>
    <dgm:cxn modelId="{1FDD84A9-43D1-435A-B27B-A1DD6B8DDB92}" type="presParOf" srcId="{A6368CA0-3398-43E3-B548-9C528F2BBBBF}" destId="{A250FC99-80B7-46A0-9747-EC7A1866D603}" srcOrd="3" destOrd="0" presId="urn:microsoft.com/office/officeart/2018/2/layout/IconLabelDescriptionList"/>
    <dgm:cxn modelId="{81F8B22A-72B5-4F4E-B64C-4BFDA0E06894}" type="presParOf" srcId="{A6368CA0-3398-43E3-B548-9C528F2BBBBF}" destId="{6C1E9C80-079A-4161-AFBB-20FD65664F3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7E5BF5-547A-4B03-9F42-41394406A69A}" type="doc">
      <dgm:prSet loTypeId="urn:microsoft.com/office/officeart/2017/3/layout/DropPinTimeline" loCatId="process" qsTypeId="urn:microsoft.com/office/officeart/2005/8/quickstyle/simple1" qsCatId="simple" csTypeId="urn:microsoft.com/office/officeart/2005/8/colors/colorful1" csCatId="colorful" phldr="1"/>
      <dgm:spPr/>
      <dgm:t>
        <a:bodyPr/>
        <a:lstStyle/>
        <a:p>
          <a:endParaRPr lang="en-US"/>
        </a:p>
      </dgm:t>
    </dgm:pt>
    <dgm:pt modelId="{790297F6-A302-4A7E-9B35-073149731ABF}">
      <dgm:prSet/>
      <dgm:spPr/>
      <dgm:t>
        <a:bodyPr/>
        <a:lstStyle/>
        <a:p>
          <a:pPr>
            <a:defRPr b="1"/>
          </a:pPr>
          <a:r>
            <a:rPr lang="en-US" dirty="0"/>
            <a:t>Monday</a:t>
          </a:r>
        </a:p>
      </dgm:t>
    </dgm:pt>
    <dgm:pt modelId="{2AEF1B6B-96D1-413A-B125-CA9B4151187D}" type="parTrans" cxnId="{9F897158-367F-4676-B1F3-9C8011742392}">
      <dgm:prSet/>
      <dgm:spPr/>
      <dgm:t>
        <a:bodyPr/>
        <a:lstStyle/>
        <a:p>
          <a:endParaRPr lang="en-US"/>
        </a:p>
      </dgm:t>
    </dgm:pt>
    <dgm:pt modelId="{95932AEF-D260-4DBA-AEA8-7653ABB6C61D}" type="sibTrans" cxnId="{9F897158-367F-4676-B1F3-9C8011742392}">
      <dgm:prSet/>
      <dgm:spPr/>
      <dgm:t>
        <a:bodyPr/>
        <a:lstStyle/>
        <a:p>
          <a:endParaRPr lang="en-US"/>
        </a:p>
      </dgm:t>
    </dgm:pt>
    <dgm:pt modelId="{3E9E2C3B-31EE-414E-BF38-12FF2E06EBB6}">
      <dgm:prSet/>
      <dgm:spPr/>
      <dgm:t>
        <a:bodyPr/>
        <a:lstStyle/>
        <a:p>
          <a:r>
            <a:rPr lang="en-US" dirty="0"/>
            <a:t>Class Intro &amp; Elements of Moviemaking </a:t>
          </a:r>
        </a:p>
      </dgm:t>
    </dgm:pt>
    <dgm:pt modelId="{D7537105-7539-4209-9F84-5CA408E8A96E}" type="parTrans" cxnId="{3358627D-DE05-4AB3-9552-3CB719B54DFE}">
      <dgm:prSet/>
      <dgm:spPr/>
      <dgm:t>
        <a:bodyPr/>
        <a:lstStyle/>
        <a:p>
          <a:endParaRPr lang="en-US"/>
        </a:p>
      </dgm:t>
    </dgm:pt>
    <dgm:pt modelId="{C19BAB20-67C7-47A0-847C-8E83AE03D3F6}" type="sibTrans" cxnId="{3358627D-DE05-4AB3-9552-3CB719B54DFE}">
      <dgm:prSet/>
      <dgm:spPr/>
      <dgm:t>
        <a:bodyPr/>
        <a:lstStyle/>
        <a:p>
          <a:endParaRPr lang="en-US"/>
        </a:p>
      </dgm:t>
    </dgm:pt>
    <dgm:pt modelId="{2348C290-5250-4B8D-B32E-4E95447A349C}">
      <dgm:prSet/>
      <dgm:spPr/>
      <dgm:t>
        <a:bodyPr/>
        <a:lstStyle/>
        <a:p>
          <a:pPr>
            <a:defRPr b="1"/>
          </a:pPr>
          <a:r>
            <a:rPr lang="en-US" dirty="0"/>
            <a:t>Tuesday</a:t>
          </a:r>
        </a:p>
      </dgm:t>
    </dgm:pt>
    <dgm:pt modelId="{BB6F5929-5620-4717-8080-5E5E3DFB460B}" type="parTrans" cxnId="{4C94DF9D-5362-47B5-AFC5-DC850C0CB899}">
      <dgm:prSet/>
      <dgm:spPr/>
      <dgm:t>
        <a:bodyPr/>
        <a:lstStyle/>
        <a:p>
          <a:endParaRPr lang="en-US"/>
        </a:p>
      </dgm:t>
    </dgm:pt>
    <dgm:pt modelId="{58ABD93D-1E27-4394-873F-0E04119C3E99}" type="sibTrans" cxnId="{4C94DF9D-5362-47B5-AFC5-DC850C0CB899}">
      <dgm:prSet/>
      <dgm:spPr/>
      <dgm:t>
        <a:bodyPr/>
        <a:lstStyle/>
        <a:p>
          <a:endParaRPr lang="en-US"/>
        </a:p>
      </dgm:t>
    </dgm:pt>
    <dgm:pt modelId="{5931898B-7E34-416A-936E-30348F8F65A2}">
      <dgm:prSet/>
      <dgm:spPr/>
      <dgm:t>
        <a:bodyPr/>
        <a:lstStyle/>
        <a:p>
          <a:r>
            <a:rPr lang="en-US" dirty="0"/>
            <a:t>Tools of Moviemaking: Treatments, Storyboards, Shot Techniques, &amp; Lenses</a:t>
          </a:r>
        </a:p>
      </dgm:t>
    </dgm:pt>
    <dgm:pt modelId="{45B98D0E-1E03-4975-ACCC-4AB04DDFC725}" type="parTrans" cxnId="{81A7EEA7-A1E0-412F-969F-F697E544E4E4}">
      <dgm:prSet/>
      <dgm:spPr/>
      <dgm:t>
        <a:bodyPr/>
        <a:lstStyle/>
        <a:p>
          <a:endParaRPr lang="en-US"/>
        </a:p>
      </dgm:t>
    </dgm:pt>
    <dgm:pt modelId="{BC6BCAB9-3118-40F3-8934-771E7BC9440B}" type="sibTrans" cxnId="{81A7EEA7-A1E0-412F-969F-F697E544E4E4}">
      <dgm:prSet/>
      <dgm:spPr/>
      <dgm:t>
        <a:bodyPr/>
        <a:lstStyle/>
        <a:p>
          <a:endParaRPr lang="en-US"/>
        </a:p>
      </dgm:t>
    </dgm:pt>
    <dgm:pt modelId="{21327B81-5E49-4FAA-9DD6-07CD1243EDEF}">
      <dgm:prSet/>
      <dgm:spPr/>
      <dgm:t>
        <a:bodyPr/>
        <a:lstStyle/>
        <a:p>
          <a:pPr>
            <a:defRPr b="1"/>
          </a:pPr>
          <a:r>
            <a:rPr lang="en-US"/>
            <a:t>Wednesday</a:t>
          </a:r>
        </a:p>
      </dgm:t>
    </dgm:pt>
    <dgm:pt modelId="{26DD6253-9CF5-42CD-A6D2-1D4EEDB63E0C}" type="parTrans" cxnId="{D67C4AA1-FBFA-4ED7-848A-26327E49E7D2}">
      <dgm:prSet/>
      <dgm:spPr/>
      <dgm:t>
        <a:bodyPr/>
        <a:lstStyle/>
        <a:p>
          <a:endParaRPr lang="en-US"/>
        </a:p>
      </dgm:t>
    </dgm:pt>
    <dgm:pt modelId="{3755C2BD-38F4-4604-92A4-83501081FB5C}" type="sibTrans" cxnId="{D67C4AA1-FBFA-4ED7-848A-26327E49E7D2}">
      <dgm:prSet/>
      <dgm:spPr/>
      <dgm:t>
        <a:bodyPr/>
        <a:lstStyle/>
        <a:p>
          <a:endParaRPr lang="en-US"/>
        </a:p>
      </dgm:t>
    </dgm:pt>
    <dgm:pt modelId="{60EE6645-65F2-47DC-A354-8542E9284167}">
      <dgm:prSet/>
      <dgm:spPr/>
      <dgm:t>
        <a:bodyPr/>
        <a:lstStyle/>
        <a:p>
          <a:r>
            <a:rPr lang="en-US" dirty="0"/>
            <a:t>Careers in Moviemaking</a:t>
          </a:r>
        </a:p>
      </dgm:t>
    </dgm:pt>
    <dgm:pt modelId="{D0F4EFE3-D0A3-4763-A6AA-7A0624115504}" type="parTrans" cxnId="{0D867B66-781E-4BC5-A519-61863BC1FAC2}">
      <dgm:prSet/>
      <dgm:spPr/>
      <dgm:t>
        <a:bodyPr/>
        <a:lstStyle/>
        <a:p>
          <a:endParaRPr lang="en-US"/>
        </a:p>
      </dgm:t>
    </dgm:pt>
    <dgm:pt modelId="{76E83F76-7F72-4E40-9D94-CAB608943A0E}" type="sibTrans" cxnId="{0D867B66-781E-4BC5-A519-61863BC1FAC2}">
      <dgm:prSet/>
      <dgm:spPr/>
      <dgm:t>
        <a:bodyPr/>
        <a:lstStyle/>
        <a:p>
          <a:endParaRPr lang="en-US"/>
        </a:p>
      </dgm:t>
    </dgm:pt>
    <dgm:pt modelId="{EDB59668-1F6D-484D-822C-960744AA9313}">
      <dgm:prSet/>
      <dgm:spPr/>
      <dgm:t>
        <a:bodyPr/>
        <a:lstStyle/>
        <a:p>
          <a:pPr>
            <a:defRPr b="1"/>
          </a:pPr>
          <a:r>
            <a:rPr lang="en-US"/>
            <a:t>Thursday</a:t>
          </a:r>
        </a:p>
      </dgm:t>
    </dgm:pt>
    <dgm:pt modelId="{F1193E9F-CA4A-4E1D-9E24-9FAC8432B465}" type="parTrans" cxnId="{759DC005-1437-4F67-8358-0580A195133D}">
      <dgm:prSet/>
      <dgm:spPr/>
      <dgm:t>
        <a:bodyPr/>
        <a:lstStyle/>
        <a:p>
          <a:endParaRPr lang="en-US"/>
        </a:p>
      </dgm:t>
    </dgm:pt>
    <dgm:pt modelId="{08D9B64C-632C-49E3-9015-DF4089857445}" type="sibTrans" cxnId="{759DC005-1437-4F67-8358-0580A195133D}">
      <dgm:prSet/>
      <dgm:spPr/>
      <dgm:t>
        <a:bodyPr/>
        <a:lstStyle/>
        <a:p>
          <a:endParaRPr lang="en-US"/>
        </a:p>
      </dgm:t>
    </dgm:pt>
    <dgm:pt modelId="{91B3577A-75B2-48A5-9C06-31D4D914A941}">
      <dgm:prSet/>
      <dgm:spPr/>
      <dgm:t>
        <a:bodyPr/>
        <a:lstStyle/>
        <a:p>
          <a:r>
            <a:rPr lang="en-US" dirty="0"/>
            <a:t>Demonstration Day</a:t>
          </a:r>
        </a:p>
      </dgm:t>
    </dgm:pt>
    <dgm:pt modelId="{ED23B72F-AEE0-44E2-89F3-6EAF459B733A}" type="parTrans" cxnId="{CBF0418B-D185-49CA-A858-4E75F769738F}">
      <dgm:prSet/>
      <dgm:spPr/>
      <dgm:t>
        <a:bodyPr/>
        <a:lstStyle/>
        <a:p>
          <a:endParaRPr lang="en-US"/>
        </a:p>
      </dgm:t>
    </dgm:pt>
    <dgm:pt modelId="{655CA0D6-5917-4728-A974-6A8169147761}" type="sibTrans" cxnId="{CBF0418B-D185-49CA-A858-4E75F769738F}">
      <dgm:prSet/>
      <dgm:spPr/>
      <dgm:t>
        <a:bodyPr/>
        <a:lstStyle/>
        <a:p>
          <a:endParaRPr lang="en-US"/>
        </a:p>
      </dgm:t>
    </dgm:pt>
    <dgm:pt modelId="{4D0EF721-E41E-4E81-B731-FEEB48EE5785}">
      <dgm:prSet/>
      <dgm:spPr/>
      <dgm:t>
        <a:bodyPr/>
        <a:lstStyle/>
        <a:p>
          <a:pPr>
            <a:defRPr b="1"/>
          </a:pPr>
          <a:r>
            <a:rPr lang="en-US" dirty="0"/>
            <a:t>Friday</a:t>
          </a:r>
        </a:p>
      </dgm:t>
    </dgm:pt>
    <dgm:pt modelId="{5C7C38F5-64FB-4759-9DF4-AD1DFAE78BAF}" type="parTrans" cxnId="{048CCB3A-245F-4631-BB21-177905DE0BCF}">
      <dgm:prSet/>
      <dgm:spPr/>
      <dgm:t>
        <a:bodyPr/>
        <a:lstStyle/>
        <a:p>
          <a:endParaRPr lang="en-US"/>
        </a:p>
      </dgm:t>
    </dgm:pt>
    <dgm:pt modelId="{101EDBEB-912B-4EED-A01B-69F17555628B}" type="sibTrans" cxnId="{048CCB3A-245F-4631-BB21-177905DE0BCF}">
      <dgm:prSet/>
      <dgm:spPr/>
      <dgm:t>
        <a:bodyPr/>
        <a:lstStyle/>
        <a:p>
          <a:endParaRPr lang="en-US"/>
        </a:p>
      </dgm:t>
    </dgm:pt>
    <dgm:pt modelId="{C12E81B1-F983-4D30-A332-3215E5F25F49}">
      <dgm:prSet/>
      <dgm:spPr/>
      <dgm:t>
        <a:bodyPr/>
        <a:lstStyle/>
        <a:p>
          <a:r>
            <a:rPr lang="en-US" dirty="0"/>
            <a:t>Demonstration Day (as needed)</a:t>
          </a:r>
        </a:p>
      </dgm:t>
    </dgm:pt>
    <dgm:pt modelId="{E8D18FA7-2939-448D-B627-2A14CCB15859}" type="parTrans" cxnId="{C5755F86-90FB-4150-8B6C-C4532F5D90FD}">
      <dgm:prSet/>
      <dgm:spPr/>
      <dgm:t>
        <a:bodyPr/>
        <a:lstStyle/>
        <a:p>
          <a:endParaRPr lang="en-US"/>
        </a:p>
      </dgm:t>
    </dgm:pt>
    <dgm:pt modelId="{B5D10D01-540D-49FB-A2B9-B295836B93D0}" type="sibTrans" cxnId="{C5755F86-90FB-4150-8B6C-C4532F5D90FD}">
      <dgm:prSet/>
      <dgm:spPr/>
      <dgm:t>
        <a:bodyPr/>
        <a:lstStyle/>
        <a:p>
          <a:endParaRPr lang="en-US"/>
        </a:p>
      </dgm:t>
    </dgm:pt>
    <dgm:pt modelId="{93042059-3C50-41E0-9F18-A7976394CE62}">
      <dgm:prSet/>
      <dgm:spPr/>
      <dgm:t>
        <a:bodyPr/>
        <a:lstStyle/>
        <a:p>
          <a:r>
            <a:rPr lang="en-US" dirty="0"/>
            <a:t>HW: Requirement 4</a:t>
          </a:r>
        </a:p>
      </dgm:t>
    </dgm:pt>
    <dgm:pt modelId="{ED016804-F717-4B24-9A95-152796E89C49}" type="parTrans" cxnId="{152B7034-219E-4CA7-B53C-EC2BDA61D3E0}">
      <dgm:prSet/>
      <dgm:spPr/>
      <dgm:t>
        <a:bodyPr/>
        <a:lstStyle/>
        <a:p>
          <a:endParaRPr lang="en-US"/>
        </a:p>
      </dgm:t>
    </dgm:pt>
    <dgm:pt modelId="{F374DEDF-3973-4B32-A4F8-3DCAEA47AA9F}" type="sibTrans" cxnId="{152B7034-219E-4CA7-B53C-EC2BDA61D3E0}">
      <dgm:prSet/>
      <dgm:spPr/>
      <dgm:t>
        <a:bodyPr/>
        <a:lstStyle/>
        <a:p>
          <a:endParaRPr lang="en-US"/>
        </a:p>
      </dgm:t>
    </dgm:pt>
    <dgm:pt modelId="{D24EC7C7-DD04-4C58-BFAC-7C206B18DD47}">
      <dgm:prSet/>
      <dgm:spPr/>
      <dgm:t>
        <a:bodyPr/>
        <a:lstStyle/>
        <a:p>
          <a:r>
            <a:rPr lang="en-US" dirty="0"/>
            <a:t>HW: Demonstrate Requirement 1</a:t>
          </a:r>
        </a:p>
      </dgm:t>
    </dgm:pt>
    <dgm:pt modelId="{B433C5FA-85D7-4997-B80F-00345CAD6AAF}" type="sibTrans" cxnId="{4878D8FD-06BB-46AF-A7A0-26A94C851D65}">
      <dgm:prSet/>
      <dgm:spPr/>
      <dgm:t>
        <a:bodyPr/>
        <a:lstStyle/>
        <a:p>
          <a:endParaRPr lang="en-US"/>
        </a:p>
      </dgm:t>
    </dgm:pt>
    <dgm:pt modelId="{A60D4D88-261D-47C3-B11D-C3A5CA6652B0}" type="parTrans" cxnId="{4878D8FD-06BB-46AF-A7A0-26A94C851D65}">
      <dgm:prSet/>
      <dgm:spPr/>
      <dgm:t>
        <a:bodyPr/>
        <a:lstStyle/>
        <a:p>
          <a:endParaRPr lang="en-US"/>
        </a:p>
      </dgm:t>
    </dgm:pt>
    <dgm:pt modelId="{FCAC2759-588F-4660-A082-C572F599E4FA}" type="pres">
      <dgm:prSet presAssocID="{AE7E5BF5-547A-4B03-9F42-41394406A69A}" presName="root" presStyleCnt="0">
        <dgm:presLayoutVars>
          <dgm:chMax/>
          <dgm:chPref/>
          <dgm:animLvl val="lvl"/>
        </dgm:presLayoutVars>
      </dgm:prSet>
      <dgm:spPr/>
    </dgm:pt>
    <dgm:pt modelId="{D82FDAC1-EF2E-4202-BA6D-4552D767F17B}" type="pres">
      <dgm:prSet presAssocID="{AE7E5BF5-547A-4B03-9F42-41394406A69A}"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2521D7C5-AA95-495E-ADE0-6EBFEC7DA878}" type="pres">
      <dgm:prSet presAssocID="{AE7E5BF5-547A-4B03-9F42-41394406A69A}" presName="nodes" presStyleCnt="0">
        <dgm:presLayoutVars>
          <dgm:chMax/>
          <dgm:chPref/>
          <dgm:animLvl val="lvl"/>
        </dgm:presLayoutVars>
      </dgm:prSet>
      <dgm:spPr/>
    </dgm:pt>
    <dgm:pt modelId="{E045041B-2B28-444E-AB01-8D583497A545}" type="pres">
      <dgm:prSet presAssocID="{790297F6-A302-4A7E-9B35-073149731ABF}" presName="composite" presStyleCnt="0"/>
      <dgm:spPr/>
    </dgm:pt>
    <dgm:pt modelId="{401404C7-2967-4829-AF9D-17F7949B7B08}" type="pres">
      <dgm:prSet presAssocID="{790297F6-A302-4A7E-9B35-073149731ABF}"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19C43071-8EB1-4FB8-A76A-6C3427881674}" type="pres">
      <dgm:prSet presAssocID="{790297F6-A302-4A7E-9B35-073149731ABF}" presName="DropPinPlaceHolder" presStyleCnt="0"/>
      <dgm:spPr/>
    </dgm:pt>
    <dgm:pt modelId="{3741B2C9-14BE-4F2C-B476-9A5EADCED2A5}" type="pres">
      <dgm:prSet presAssocID="{790297F6-A302-4A7E-9B35-073149731ABF}" presName="DropPin" presStyleLbl="alignNode1" presStyleIdx="0" presStyleCnt="5"/>
      <dgm:spPr/>
    </dgm:pt>
    <dgm:pt modelId="{7231DEDD-8D6C-4667-85AA-8EA35ACFAC36}" type="pres">
      <dgm:prSet presAssocID="{790297F6-A302-4A7E-9B35-073149731ABF}" presName="Ellipse" presStyleLbl="fgAcc1" presStyleIdx="1" presStyleCnt="6"/>
      <dgm:spPr>
        <a:solidFill>
          <a:schemeClr val="lt1">
            <a:alpha val="90000"/>
            <a:hueOff val="0"/>
            <a:satOff val="0"/>
            <a:lumOff val="0"/>
            <a:alphaOff val="0"/>
          </a:schemeClr>
        </a:solidFill>
        <a:ln w="19050" cap="flat" cmpd="sng" algn="ctr">
          <a:noFill/>
          <a:prstDash val="solid"/>
        </a:ln>
        <a:effectLst/>
      </dgm:spPr>
    </dgm:pt>
    <dgm:pt modelId="{88CC1C7E-7568-4479-AF47-3A1ED6E03CA9}" type="pres">
      <dgm:prSet presAssocID="{790297F6-A302-4A7E-9B35-073149731ABF}" presName="L2TextContainer" presStyleLbl="revTx" presStyleIdx="0" presStyleCnt="10">
        <dgm:presLayoutVars>
          <dgm:bulletEnabled val="1"/>
        </dgm:presLayoutVars>
      </dgm:prSet>
      <dgm:spPr/>
    </dgm:pt>
    <dgm:pt modelId="{776A87A4-2EEA-4884-A2EC-E4FF3949F89E}" type="pres">
      <dgm:prSet presAssocID="{790297F6-A302-4A7E-9B35-073149731ABF}" presName="L1TextContainer" presStyleLbl="revTx" presStyleIdx="1" presStyleCnt="10">
        <dgm:presLayoutVars>
          <dgm:chMax val="1"/>
          <dgm:chPref val="1"/>
          <dgm:bulletEnabled val="1"/>
        </dgm:presLayoutVars>
      </dgm:prSet>
      <dgm:spPr/>
    </dgm:pt>
    <dgm:pt modelId="{C0A284D8-01B1-4298-AB60-CCB5EDD2289E}" type="pres">
      <dgm:prSet presAssocID="{790297F6-A302-4A7E-9B35-073149731ABF}" presName="ConnectLine" presStyleLbl="sibTrans1D1" presStyleIdx="0" presStyleCnt="5"/>
      <dgm:spPr>
        <a:noFill/>
        <a:ln w="12700" cap="flat" cmpd="sng" algn="ctr">
          <a:solidFill>
            <a:schemeClr val="accent2">
              <a:hueOff val="0"/>
              <a:satOff val="0"/>
              <a:lumOff val="0"/>
              <a:alphaOff val="0"/>
            </a:schemeClr>
          </a:solidFill>
          <a:prstDash val="dash"/>
        </a:ln>
        <a:effectLst/>
      </dgm:spPr>
    </dgm:pt>
    <dgm:pt modelId="{0DE65474-9469-4668-8E33-0B44A8B6F940}" type="pres">
      <dgm:prSet presAssocID="{790297F6-A302-4A7E-9B35-073149731ABF}" presName="EmptyPlaceHolder" presStyleCnt="0"/>
      <dgm:spPr/>
    </dgm:pt>
    <dgm:pt modelId="{43452F0B-C7C9-492A-A280-35833C253424}" type="pres">
      <dgm:prSet presAssocID="{95932AEF-D260-4DBA-AEA8-7653ABB6C61D}" presName="spaceBetweenRectangles" presStyleCnt="0"/>
      <dgm:spPr/>
    </dgm:pt>
    <dgm:pt modelId="{A7FF3C41-09D1-49F0-9A7C-F66F37843D04}" type="pres">
      <dgm:prSet presAssocID="{2348C290-5250-4B8D-B32E-4E95447A349C}" presName="composite" presStyleCnt="0"/>
      <dgm:spPr/>
    </dgm:pt>
    <dgm:pt modelId="{477DB48D-8515-4CA7-86E0-3383E00ADBE2}" type="pres">
      <dgm:prSet presAssocID="{2348C290-5250-4B8D-B32E-4E95447A349C}" presName="ConnectorPoint" presStyleLbl="lnNode1" presStyleIdx="1" presStyleCnt="5"/>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C4D0F9A2-3D70-444E-8046-E3ECDB9988B6}" type="pres">
      <dgm:prSet presAssocID="{2348C290-5250-4B8D-B32E-4E95447A349C}" presName="DropPinPlaceHolder" presStyleCnt="0"/>
      <dgm:spPr/>
    </dgm:pt>
    <dgm:pt modelId="{8FC68735-BC49-4399-A22A-FB6914AE301B}" type="pres">
      <dgm:prSet presAssocID="{2348C290-5250-4B8D-B32E-4E95447A349C}" presName="DropPin" presStyleLbl="alignNode1" presStyleIdx="1" presStyleCnt="5"/>
      <dgm:spPr/>
    </dgm:pt>
    <dgm:pt modelId="{5BA0960E-4845-46AF-8C24-2CE820589D71}" type="pres">
      <dgm:prSet presAssocID="{2348C290-5250-4B8D-B32E-4E95447A349C}" presName="Ellipse" presStyleLbl="fgAcc1" presStyleIdx="2" presStyleCnt="6"/>
      <dgm:spPr>
        <a:solidFill>
          <a:schemeClr val="lt1">
            <a:alpha val="90000"/>
            <a:hueOff val="0"/>
            <a:satOff val="0"/>
            <a:lumOff val="0"/>
            <a:alphaOff val="0"/>
          </a:schemeClr>
        </a:solidFill>
        <a:ln w="19050" cap="flat" cmpd="sng" algn="ctr">
          <a:noFill/>
          <a:prstDash val="solid"/>
        </a:ln>
        <a:effectLst/>
      </dgm:spPr>
    </dgm:pt>
    <dgm:pt modelId="{9A5DA6FC-D264-46AC-8D7D-FC17ED50886D}" type="pres">
      <dgm:prSet presAssocID="{2348C290-5250-4B8D-B32E-4E95447A349C}" presName="L2TextContainer" presStyleLbl="revTx" presStyleIdx="2" presStyleCnt="10">
        <dgm:presLayoutVars>
          <dgm:bulletEnabled val="1"/>
        </dgm:presLayoutVars>
      </dgm:prSet>
      <dgm:spPr/>
    </dgm:pt>
    <dgm:pt modelId="{743863ED-BD5C-4135-BF28-D0A2E3F357A2}" type="pres">
      <dgm:prSet presAssocID="{2348C290-5250-4B8D-B32E-4E95447A349C}" presName="L1TextContainer" presStyleLbl="revTx" presStyleIdx="3" presStyleCnt="10">
        <dgm:presLayoutVars>
          <dgm:chMax val="1"/>
          <dgm:chPref val="1"/>
          <dgm:bulletEnabled val="1"/>
        </dgm:presLayoutVars>
      </dgm:prSet>
      <dgm:spPr/>
    </dgm:pt>
    <dgm:pt modelId="{64A1BE1E-1CF7-44E2-8D21-D7C9E53590B6}" type="pres">
      <dgm:prSet presAssocID="{2348C290-5250-4B8D-B32E-4E95447A349C}" presName="ConnectLine" presStyleLbl="sibTrans1D1" presStyleIdx="1" presStyleCnt="5"/>
      <dgm:spPr>
        <a:noFill/>
        <a:ln w="12700" cap="flat" cmpd="sng" algn="ctr">
          <a:solidFill>
            <a:schemeClr val="accent3">
              <a:hueOff val="0"/>
              <a:satOff val="0"/>
              <a:lumOff val="0"/>
              <a:alphaOff val="0"/>
            </a:schemeClr>
          </a:solidFill>
          <a:prstDash val="dash"/>
        </a:ln>
        <a:effectLst/>
      </dgm:spPr>
    </dgm:pt>
    <dgm:pt modelId="{349EF9B2-880B-4DDC-AFB5-7256570A3DB7}" type="pres">
      <dgm:prSet presAssocID="{2348C290-5250-4B8D-B32E-4E95447A349C}" presName="EmptyPlaceHolder" presStyleCnt="0"/>
      <dgm:spPr/>
    </dgm:pt>
    <dgm:pt modelId="{B032B500-82CD-4CBF-98B0-81AFE85BCA5B}" type="pres">
      <dgm:prSet presAssocID="{58ABD93D-1E27-4394-873F-0E04119C3E99}" presName="spaceBetweenRectangles" presStyleCnt="0"/>
      <dgm:spPr/>
    </dgm:pt>
    <dgm:pt modelId="{3DC69575-C4CD-4341-8E3E-2EA840C2FA78}" type="pres">
      <dgm:prSet presAssocID="{21327B81-5E49-4FAA-9DD6-07CD1243EDEF}" presName="composite" presStyleCnt="0"/>
      <dgm:spPr/>
    </dgm:pt>
    <dgm:pt modelId="{995D3D22-B0EE-4E43-B3C2-95062628FC13}" type="pres">
      <dgm:prSet presAssocID="{21327B81-5E49-4FAA-9DD6-07CD1243EDEF}" presName="ConnectorPoint" presStyleLbl="lnNode1" presStyleIdx="2" presStyleCnt="5"/>
      <dgm:spPr>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gm:spPr>
    </dgm:pt>
    <dgm:pt modelId="{0600387F-7ACC-4325-9422-F521A48F0624}" type="pres">
      <dgm:prSet presAssocID="{21327B81-5E49-4FAA-9DD6-07CD1243EDEF}" presName="DropPinPlaceHolder" presStyleCnt="0"/>
      <dgm:spPr/>
    </dgm:pt>
    <dgm:pt modelId="{AB1ECCEE-58A5-4776-880D-35026395DA75}" type="pres">
      <dgm:prSet presAssocID="{21327B81-5E49-4FAA-9DD6-07CD1243EDEF}" presName="DropPin" presStyleLbl="alignNode1" presStyleIdx="2" presStyleCnt="5"/>
      <dgm:spPr/>
    </dgm:pt>
    <dgm:pt modelId="{BC28DD29-F9A3-4365-9E79-49B4DC9CCDC0}" type="pres">
      <dgm:prSet presAssocID="{21327B81-5E49-4FAA-9DD6-07CD1243EDEF}" presName="Ellipse" presStyleLbl="fgAcc1" presStyleIdx="3" presStyleCnt="6"/>
      <dgm:spPr>
        <a:solidFill>
          <a:schemeClr val="lt1">
            <a:alpha val="90000"/>
            <a:hueOff val="0"/>
            <a:satOff val="0"/>
            <a:lumOff val="0"/>
            <a:alphaOff val="0"/>
          </a:schemeClr>
        </a:solidFill>
        <a:ln w="19050" cap="flat" cmpd="sng" algn="ctr">
          <a:noFill/>
          <a:prstDash val="solid"/>
        </a:ln>
        <a:effectLst/>
      </dgm:spPr>
    </dgm:pt>
    <dgm:pt modelId="{1C4C12C7-08C4-4B4B-B457-DEF322AD934A}" type="pres">
      <dgm:prSet presAssocID="{21327B81-5E49-4FAA-9DD6-07CD1243EDEF}" presName="L2TextContainer" presStyleLbl="revTx" presStyleIdx="4" presStyleCnt="10">
        <dgm:presLayoutVars>
          <dgm:bulletEnabled val="1"/>
        </dgm:presLayoutVars>
      </dgm:prSet>
      <dgm:spPr/>
    </dgm:pt>
    <dgm:pt modelId="{FFCBEC19-2E50-4409-9B3D-8C21570E6AFF}" type="pres">
      <dgm:prSet presAssocID="{21327B81-5E49-4FAA-9DD6-07CD1243EDEF}" presName="L1TextContainer" presStyleLbl="revTx" presStyleIdx="5" presStyleCnt="10">
        <dgm:presLayoutVars>
          <dgm:chMax val="1"/>
          <dgm:chPref val="1"/>
          <dgm:bulletEnabled val="1"/>
        </dgm:presLayoutVars>
      </dgm:prSet>
      <dgm:spPr/>
    </dgm:pt>
    <dgm:pt modelId="{66BC532D-76B2-42F4-9339-EFBD7E5B28D9}" type="pres">
      <dgm:prSet presAssocID="{21327B81-5E49-4FAA-9DD6-07CD1243EDEF}" presName="ConnectLine" presStyleLbl="sibTrans1D1" presStyleIdx="2" presStyleCnt="5"/>
      <dgm:spPr>
        <a:noFill/>
        <a:ln w="12700" cap="flat" cmpd="sng" algn="ctr">
          <a:solidFill>
            <a:schemeClr val="accent4">
              <a:hueOff val="0"/>
              <a:satOff val="0"/>
              <a:lumOff val="0"/>
              <a:alphaOff val="0"/>
            </a:schemeClr>
          </a:solidFill>
          <a:prstDash val="dash"/>
        </a:ln>
        <a:effectLst/>
      </dgm:spPr>
    </dgm:pt>
    <dgm:pt modelId="{D5461351-274B-4309-A78B-B26E2FE5EF1E}" type="pres">
      <dgm:prSet presAssocID="{21327B81-5E49-4FAA-9DD6-07CD1243EDEF}" presName="EmptyPlaceHolder" presStyleCnt="0"/>
      <dgm:spPr/>
    </dgm:pt>
    <dgm:pt modelId="{176BF74C-02C4-46C0-8811-CFEE60B5418B}" type="pres">
      <dgm:prSet presAssocID="{3755C2BD-38F4-4604-92A4-83501081FB5C}" presName="spaceBetweenRectangles" presStyleCnt="0"/>
      <dgm:spPr/>
    </dgm:pt>
    <dgm:pt modelId="{43B93847-B5F3-45AA-9C6F-5AC27CD6F047}" type="pres">
      <dgm:prSet presAssocID="{EDB59668-1F6D-484D-822C-960744AA9313}" presName="composite" presStyleCnt="0"/>
      <dgm:spPr/>
    </dgm:pt>
    <dgm:pt modelId="{8CB44F1A-57F9-4F88-BBFB-6027AC7ADEC0}" type="pres">
      <dgm:prSet presAssocID="{EDB59668-1F6D-484D-822C-960744AA9313}" presName="ConnectorPoint" presStyleLbl="lnNode1" presStyleIdx="3"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gm:spPr>
    </dgm:pt>
    <dgm:pt modelId="{72A57411-9830-46DC-946A-B8A930E170B5}" type="pres">
      <dgm:prSet presAssocID="{EDB59668-1F6D-484D-822C-960744AA9313}" presName="DropPinPlaceHolder" presStyleCnt="0"/>
      <dgm:spPr/>
    </dgm:pt>
    <dgm:pt modelId="{EA2D1152-2881-4D2E-8CFE-F25733A4851B}" type="pres">
      <dgm:prSet presAssocID="{EDB59668-1F6D-484D-822C-960744AA9313}" presName="DropPin" presStyleLbl="alignNode1" presStyleIdx="3" presStyleCnt="5"/>
      <dgm:spPr/>
    </dgm:pt>
    <dgm:pt modelId="{B3B32A01-F3FA-4851-8F34-1D452294E9C2}" type="pres">
      <dgm:prSet presAssocID="{EDB59668-1F6D-484D-822C-960744AA9313}" presName="Ellipse" presStyleLbl="fgAcc1" presStyleIdx="4" presStyleCnt="6"/>
      <dgm:spPr>
        <a:solidFill>
          <a:schemeClr val="lt1">
            <a:alpha val="90000"/>
            <a:hueOff val="0"/>
            <a:satOff val="0"/>
            <a:lumOff val="0"/>
            <a:alphaOff val="0"/>
          </a:schemeClr>
        </a:solidFill>
        <a:ln w="19050" cap="flat" cmpd="sng" algn="ctr">
          <a:noFill/>
          <a:prstDash val="solid"/>
        </a:ln>
        <a:effectLst/>
      </dgm:spPr>
    </dgm:pt>
    <dgm:pt modelId="{1B1AAC57-3DDB-44EB-9848-76BC059DDEE1}" type="pres">
      <dgm:prSet presAssocID="{EDB59668-1F6D-484D-822C-960744AA9313}" presName="L2TextContainer" presStyleLbl="revTx" presStyleIdx="6" presStyleCnt="10">
        <dgm:presLayoutVars>
          <dgm:bulletEnabled val="1"/>
        </dgm:presLayoutVars>
      </dgm:prSet>
      <dgm:spPr/>
    </dgm:pt>
    <dgm:pt modelId="{40A750CC-2304-4D4A-B2F1-F65ED332330A}" type="pres">
      <dgm:prSet presAssocID="{EDB59668-1F6D-484D-822C-960744AA9313}" presName="L1TextContainer" presStyleLbl="revTx" presStyleIdx="7" presStyleCnt="10">
        <dgm:presLayoutVars>
          <dgm:chMax val="1"/>
          <dgm:chPref val="1"/>
          <dgm:bulletEnabled val="1"/>
        </dgm:presLayoutVars>
      </dgm:prSet>
      <dgm:spPr/>
    </dgm:pt>
    <dgm:pt modelId="{E2CBE8E1-FF2F-488D-AAB2-6D3EF0C389DF}" type="pres">
      <dgm:prSet presAssocID="{EDB59668-1F6D-484D-822C-960744AA9313}" presName="ConnectLine" presStyleLbl="sibTrans1D1" presStyleIdx="3" presStyleCnt="5"/>
      <dgm:spPr>
        <a:noFill/>
        <a:ln w="12700" cap="flat" cmpd="sng" algn="ctr">
          <a:solidFill>
            <a:schemeClr val="accent5">
              <a:hueOff val="0"/>
              <a:satOff val="0"/>
              <a:lumOff val="0"/>
              <a:alphaOff val="0"/>
            </a:schemeClr>
          </a:solidFill>
          <a:prstDash val="dash"/>
        </a:ln>
        <a:effectLst/>
      </dgm:spPr>
    </dgm:pt>
    <dgm:pt modelId="{5A0EF671-1BCB-4D71-86ED-9C6F93EBFED3}" type="pres">
      <dgm:prSet presAssocID="{EDB59668-1F6D-484D-822C-960744AA9313}" presName="EmptyPlaceHolder" presStyleCnt="0"/>
      <dgm:spPr/>
    </dgm:pt>
    <dgm:pt modelId="{5AF34E6E-287F-475B-8F3D-2F51F281DDE4}" type="pres">
      <dgm:prSet presAssocID="{08D9B64C-632C-49E3-9015-DF4089857445}" presName="spaceBetweenRectangles" presStyleCnt="0"/>
      <dgm:spPr/>
    </dgm:pt>
    <dgm:pt modelId="{5C3A0627-04DD-4090-B7BF-32F082121D83}" type="pres">
      <dgm:prSet presAssocID="{4D0EF721-E41E-4E81-B731-FEEB48EE5785}" presName="composite" presStyleCnt="0"/>
      <dgm:spPr/>
    </dgm:pt>
    <dgm:pt modelId="{D4E2B23B-15CB-4680-8918-D32E4D862884}" type="pres">
      <dgm:prSet presAssocID="{4D0EF721-E41E-4E81-B731-FEEB48EE5785}" presName="ConnectorPoint" presStyleLbl="lnNode1" presStyleIdx="4" presStyleCnt="5"/>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8DE2131D-268C-4386-AA6B-B078DCA41DF0}" type="pres">
      <dgm:prSet presAssocID="{4D0EF721-E41E-4E81-B731-FEEB48EE5785}" presName="DropPinPlaceHolder" presStyleCnt="0"/>
      <dgm:spPr/>
    </dgm:pt>
    <dgm:pt modelId="{B1B6C7D3-FF33-4D31-BA62-3502FC1662C8}" type="pres">
      <dgm:prSet presAssocID="{4D0EF721-E41E-4E81-B731-FEEB48EE5785}" presName="DropPin" presStyleLbl="alignNode1" presStyleIdx="4" presStyleCnt="5"/>
      <dgm:spPr/>
    </dgm:pt>
    <dgm:pt modelId="{E58EC48C-D1DF-40C1-A6A0-5EB6FA55C092}" type="pres">
      <dgm:prSet presAssocID="{4D0EF721-E41E-4E81-B731-FEEB48EE5785}" presName="Ellipse" presStyleLbl="fgAcc1" presStyleIdx="5" presStyleCnt="6"/>
      <dgm:spPr>
        <a:solidFill>
          <a:schemeClr val="lt1">
            <a:alpha val="90000"/>
            <a:hueOff val="0"/>
            <a:satOff val="0"/>
            <a:lumOff val="0"/>
            <a:alphaOff val="0"/>
          </a:schemeClr>
        </a:solidFill>
        <a:ln w="19050" cap="flat" cmpd="sng" algn="ctr">
          <a:noFill/>
          <a:prstDash val="solid"/>
        </a:ln>
        <a:effectLst/>
      </dgm:spPr>
    </dgm:pt>
    <dgm:pt modelId="{33E93177-DEA3-407D-8EBB-01985450A37D}" type="pres">
      <dgm:prSet presAssocID="{4D0EF721-E41E-4E81-B731-FEEB48EE5785}" presName="L2TextContainer" presStyleLbl="revTx" presStyleIdx="8" presStyleCnt="10">
        <dgm:presLayoutVars>
          <dgm:bulletEnabled val="1"/>
        </dgm:presLayoutVars>
      </dgm:prSet>
      <dgm:spPr/>
    </dgm:pt>
    <dgm:pt modelId="{B3869761-8EC7-440C-8708-F5A2BAC06AE9}" type="pres">
      <dgm:prSet presAssocID="{4D0EF721-E41E-4E81-B731-FEEB48EE5785}" presName="L1TextContainer" presStyleLbl="revTx" presStyleIdx="9" presStyleCnt="10">
        <dgm:presLayoutVars>
          <dgm:chMax val="1"/>
          <dgm:chPref val="1"/>
          <dgm:bulletEnabled val="1"/>
        </dgm:presLayoutVars>
      </dgm:prSet>
      <dgm:spPr/>
    </dgm:pt>
    <dgm:pt modelId="{6C6DE5B9-57E0-4846-BE57-323C8D4D5DAF}" type="pres">
      <dgm:prSet presAssocID="{4D0EF721-E41E-4E81-B731-FEEB48EE5785}" presName="ConnectLine" presStyleLbl="sibTrans1D1" presStyleIdx="4" presStyleCnt="5"/>
      <dgm:spPr>
        <a:noFill/>
        <a:ln w="12700" cap="flat" cmpd="sng" algn="ctr">
          <a:solidFill>
            <a:schemeClr val="accent6">
              <a:hueOff val="0"/>
              <a:satOff val="0"/>
              <a:lumOff val="0"/>
              <a:alphaOff val="0"/>
            </a:schemeClr>
          </a:solidFill>
          <a:prstDash val="dash"/>
        </a:ln>
        <a:effectLst/>
      </dgm:spPr>
    </dgm:pt>
    <dgm:pt modelId="{AA102EC3-6F9B-44DB-9576-4A0E34979344}" type="pres">
      <dgm:prSet presAssocID="{4D0EF721-E41E-4E81-B731-FEEB48EE5785}" presName="EmptyPlaceHolder" presStyleCnt="0"/>
      <dgm:spPr/>
    </dgm:pt>
  </dgm:ptLst>
  <dgm:cxnLst>
    <dgm:cxn modelId="{759DC005-1437-4F67-8358-0580A195133D}" srcId="{AE7E5BF5-547A-4B03-9F42-41394406A69A}" destId="{EDB59668-1F6D-484D-822C-960744AA9313}" srcOrd="3" destOrd="0" parTransId="{F1193E9F-CA4A-4E1D-9E24-9FAC8432B465}" sibTransId="{08D9B64C-632C-49E3-9015-DF4089857445}"/>
    <dgm:cxn modelId="{8AFD6516-137F-46F1-8D5A-E8AD7E604EA1}" type="presOf" srcId="{D24EC7C7-DD04-4C58-BFAC-7C206B18DD47}" destId="{88CC1C7E-7568-4479-AF47-3A1ED6E03CA9}" srcOrd="0" destOrd="1" presId="urn:microsoft.com/office/officeart/2017/3/layout/DropPinTimeline"/>
    <dgm:cxn modelId="{0055EB20-2FB5-41A8-9014-A18DD994E95E}" type="presOf" srcId="{93042059-3C50-41E0-9F18-A7976394CE62}" destId="{1C4C12C7-08C4-4B4B-B457-DEF322AD934A}" srcOrd="0" destOrd="1" presId="urn:microsoft.com/office/officeart/2017/3/layout/DropPinTimeline"/>
    <dgm:cxn modelId="{152B7034-219E-4CA7-B53C-EC2BDA61D3E0}" srcId="{21327B81-5E49-4FAA-9DD6-07CD1243EDEF}" destId="{93042059-3C50-41E0-9F18-A7976394CE62}" srcOrd="1" destOrd="0" parTransId="{ED016804-F717-4B24-9A95-152796E89C49}" sibTransId="{F374DEDF-3973-4B32-A4F8-3DCAEA47AA9F}"/>
    <dgm:cxn modelId="{048CCB3A-245F-4631-BB21-177905DE0BCF}" srcId="{AE7E5BF5-547A-4B03-9F42-41394406A69A}" destId="{4D0EF721-E41E-4E81-B731-FEEB48EE5785}" srcOrd="4" destOrd="0" parTransId="{5C7C38F5-64FB-4759-9DF4-AD1DFAE78BAF}" sibTransId="{101EDBEB-912B-4EED-A01B-69F17555628B}"/>
    <dgm:cxn modelId="{91933A5E-E276-4BF6-B37C-0A300B27FC8E}" type="presOf" srcId="{AE7E5BF5-547A-4B03-9F42-41394406A69A}" destId="{FCAC2759-588F-4660-A082-C572F599E4FA}" srcOrd="0" destOrd="0" presId="urn:microsoft.com/office/officeart/2017/3/layout/DropPinTimeline"/>
    <dgm:cxn modelId="{0D867B66-781E-4BC5-A519-61863BC1FAC2}" srcId="{21327B81-5E49-4FAA-9DD6-07CD1243EDEF}" destId="{60EE6645-65F2-47DC-A354-8542E9284167}" srcOrd="0" destOrd="0" parTransId="{D0F4EFE3-D0A3-4763-A6AA-7A0624115504}" sibTransId="{76E83F76-7F72-4E40-9D94-CAB608943A0E}"/>
    <dgm:cxn modelId="{C762A54C-C134-4136-8EBA-8C18B4430236}" type="presOf" srcId="{21327B81-5E49-4FAA-9DD6-07CD1243EDEF}" destId="{FFCBEC19-2E50-4409-9B3D-8C21570E6AFF}" srcOrd="0" destOrd="0" presId="urn:microsoft.com/office/officeart/2017/3/layout/DropPinTimeline"/>
    <dgm:cxn modelId="{95D2CC71-814C-4232-ABC0-167FE3DD8093}" type="presOf" srcId="{4D0EF721-E41E-4E81-B731-FEEB48EE5785}" destId="{B3869761-8EC7-440C-8708-F5A2BAC06AE9}" srcOrd="0" destOrd="0" presId="urn:microsoft.com/office/officeart/2017/3/layout/DropPinTimeline"/>
    <dgm:cxn modelId="{9F897158-367F-4676-B1F3-9C8011742392}" srcId="{AE7E5BF5-547A-4B03-9F42-41394406A69A}" destId="{790297F6-A302-4A7E-9B35-073149731ABF}" srcOrd="0" destOrd="0" parTransId="{2AEF1B6B-96D1-413A-B125-CA9B4151187D}" sibTransId="{95932AEF-D260-4DBA-AEA8-7653ABB6C61D}"/>
    <dgm:cxn modelId="{7DA8A879-B127-4182-8E3B-00CA76344C51}" type="presOf" srcId="{5931898B-7E34-416A-936E-30348F8F65A2}" destId="{9A5DA6FC-D264-46AC-8D7D-FC17ED50886D}" srcOrd="0" destOrd="0" presId="urn:microsoft.com/office/officeart/2017/3/layout/DropPinTimeline"/>
    <dgm:cxn modelId="{3358627D-DE05-4AB3-9552-3CB719B54DFE}" srcId="{790297F6-A302-4A7E-9B35-073149731ABF}" destId="{3E9E2C3B-31EE-414E-BF38-12FF2E06EBB6}" srcOrd="0" destOrd="0" parTransId="{D7537105-7539-4209-9F84-5CA408E8A96E}" sibTransId="{C19BAB20-67C7-47A0-847C-8E83AE03D3F6}"/>
    <dgm:cxn modelId="{5DD07485-908F-4BE9-9174-1015392BA9B0}" type="presOf" srcId="{C12E81B1-F983-4D30-A332-3215E5F25F49}" destId="{33E93177-DEA3-407D-8EBB-01985450A37D}" srcOrd="0" destOrd="0" presId="urn:microsoft.com/office/officeart/2017/3/layout/DropPinTimeline"/>
    <dgm:cxn modelId="{C5755F86-90FB-4150-8B6C-C4532F5D90FD}" srcId="{4D0EF721-E41E-4E81-B731-FEEB48EE5785}" destId="{C12E81B1-F983-4D30-A332-3215E5F25F49}" srcOrd="0" destOrd="0" parTransId="{E8D18FA7-2939-448D-B627-2A14CCB15859}" sibTransId="{B5D10D01-540D-49FB-A2B9-B295836B93D0}"/>
    <dgm:cxn modelId="{73155E88-2149-40DE-948D-5193FA786A17}" type="presOf" srcId="{2348C290-5250-4B8D-B32E-4E95447A349C}" destId="{743863ED-BD5C-4135-BF28-D0A2E3F357A2}" srcOrd="0" destOrd="0" presId="urn:microsoft.com/office/officeart/2017/3/layout/DropPinTimeline"/>
    <dgm:cxn modelId="{CBF0418B-D185-49CA-A858-4E75F769738F}" srcId="{EDB59668-1F6D-484D-822C-960744AA9313}" destId="{91B3577A-75B2-48A5-9C06-31D4D914A941}" srcOrd="0" destOrd="0" parTransId="{ED23B72F-AEE0-44E2-89F3-6EAF459B733A}" sibTransId="{655CA0D6-5917-4728-A974-6A8169147761}"/>
    <dgm:cxn modelId="{4C94DF9D-5362-47B5-AFC5-DC850C0CB899}" srcId="{AE7E5BF5-547A-4B03-9F42-41394406A69A}" destId="{2348C290-5250-4B8D-B32E-4E95447A349C}" srcOrd="1" destOrd="0" parTransId="{BB6F5929-5620-4717-8080-5E5E3DFB460B}" sibTransId="{58ABD93D-1E27-4394-873F-0E04119C3E99}"/>
    <dgm:cxn modelId="{D67C4AA1-FBFA-4ED7-848A-26327E49E7D2}" srcId="{AE7E5BF5-547A-4B03-9F42-41394406A69A}" destId="{21327B81-5E49-4FAA-9DD6-07CD1243EDEF}" srcOrd="2" destOrd="0" parTransId="{26DD6253-9CF5-42CD-A6D2-1D4EEDB63E0C}" sibTransId="{3755C2BD-38F4-4604-92A4-83501081FB5C}"/>
    <dgm:cxn modelId="{FA8E80A2-A773-407E-A42F-98BC47E02675}" type="presOf" srcId="{790297F6-A302-4A7E-9B35-073149731ABF}" destId="{776A87A4-2EEA-4884-A2EC-E4FF3949F89E}" srcOrd="0" destOrd="0" presId="urn:microsoft.com/office/officeart/2017/3/layout/DropPinTimeline"/>
    <dgm:cxn modelId="{81A7EEA7-A1E0-412F-969F-F697E544E4E4}" srcId="{2348C290-5250-4B8D-B32E-4E95447A349C}" destId="{5931898B-7E34-416A-936E-30348F8F65A2}" srcOrd="0" destOrd="0" parTransId="{45B98D0E-1E03-4975-ACCC-4AB04DDFC725}" sibTransId="{BC6BCAB9-3118-40F3-8934-771E7BC9440B}"/>
    <dgm:cxn modelId="{AF09B3AA-B3B1-49E0-A3B4-BE75ADAFFDB9}" type="presOf" srcId="{EDB59668-1F6D-484D-822C-960744AA9313}" destId="{40A750CC-2304-4D4A-B2F1-F65ED332330A}" srcOrd="0" destOrd="0" presId="urn:microsoft.com/office/officeart/2017/3/layout/DropPinTimeline"/>
    <dgm:cxn modelId="{EC4616BC-D4C5-45D5-9133-43BA45A4AB3D}" type="presOf" srcId="{3E9E2C3B-31EE-414E-BF38-12FF2E06EBB6}" destId="{88CC1C7E-7568-4479-AF47-3A1ED6E03CA9}" srcOrd="0" destOrd="0" presId="urn:microsoft.com/office/officeart/2017/3/layout/DropPinTimeline"/>
    <dgm:cxn modelId="{5165DEBC-217A-4EEF-8A0F-05E9E8BE593C}" type="presOf" srcId="{60EE6645-65F2-47DC-A354-8542E9284167}" destId="{1C4C12C7-08C4-4B4B-B457-DEF322AD934A}" srcOrd="0" destOrd="0" presId="urn:microsoft.com/office/officeart/2017/3/layout/DropPinTimeline"/>
    <dgm:cxn modelId="{5274D1D8-3379-49A8-9F8D-52D451BB7A1E}" type="presOf" srcId="{91B3577A-75B2-48A5-9C06-31D4D914A941}" destId="{1B1AAC57-3DDB-44EB-9848-76BC059DDEE1}" srcOrd="0" destOrd="0" presId="urn:microsoft.com/office/officeart/2017/3/layout/DropPinTimeline"/>
    <dgm:cxn modelId="{4878D8FD-06BB-46AF-A7A0-26A94C851D65}" srcId="{790297F6-A302-4A7E-9B35-073149731ABF}" destId="{D24EC7C7-DD04-4C58-BFAC-7C206B18DD47}" srcOrd="1" destOrd="0" parTransId="{A60D4D88-261D-47C3-B11D-C3A5CA6652B0}" sibTransId="{B433C5FA-85D7-4997-B80F-00345CAD6AAF}"/>
    <dgm:cxn modelId="{322A8640-D28B-459B-928B-8C9F52DA544B}" type="presParOf" srcId="{FCAC2759-588F-4660-A082-C572F599E4FA}" destId="{D82FDAC1-EF2E-4202-BA6D-4552D767F17B}" srcOrd="0" destOrd="0" presId="urn:microsoft.com/office/officeart/2017/3/layout/DropPinTimeline"/>
    <dgm:cxn modelId="{799A04E6-839C-476F-8CD6-50FCE81637EC}" type="presParOf" srcId="{FCAC2759-588F-4660-A082-C572F599E4FA}" destId="{2521D7C5-AA95-495E-ADE0-6EBFEC7DA878}" srcOrd="1" destOrd="0" presId="urn:microsoft.com/office/officeart/2017/3/layout/DropPinTimeline"/>
    <dgm:cxn modelId="{F9A095AF-17A2-4200-9DE9-979B97958282}" type="presParOf" srcId="{2521D7C5-AA95-495E-ADE0-6EBFEC7DA878}" destId="{E045041B-2B28-444E-AB01-8D583497A545}" srcOrd="0" destOrd="0" presId="urn:microsoft.com/office/officeart/2017/3/layout/DropPinTimeline"/>
    <dgm:cxn modelId="{CC036347-00DD-42A2-8FDC-6B8A89A6D004}" type="presParOf" srcId="{E045041B-2B28-444E-AB01-8D583497A545}" destId="{401404C7-2967-4829-AF9D-17F7949B7B08}" srcOrd="0" destOrd="0" presId="urn:microsoft.com/office/officeart/2017/3/layout/DropPinTimeline"/>
    <dgm:cxn modelId="{90420963-71CC-445D-9684-672956E061ED}" type="presParOf" srcId="{E045041B-2B28-444E-AB01-8D583497A545}" destId="{19C43071-8EB1-4FB8-A76A-6C3427881674}" srcOrd="1" destOrd="0" presId="urn:microsoft.com/office/officeart/2017/3/layout/DropPinTimeline"/>
    <dgm:cxn modelId="{95060AB0-3847-4C41-B967-1F5E3AAA9267}" type="presParOf" srcId="{19C43071-8EB1-4FB8-A76A-6C3427881674}" destId="{3741B2C9-14BE-4F2C-B476-9A5EADCED2A5}" srcOrd="0" destOrd="0" presId="urn:microsoft.com/office/officeart/2017/3/layout/DropPinTimeline"/>
    <dgm:cxn modelId="{4262562A-332D-4459-9ECF-B1E44A74698A}" type="presParOf" srcId="{19C43071-8EB1-4FB8-A76A-6C3427881674}" destId="{7231DEDD-8D6C-4667-85AA-8EA35ACFAC36}" srcOrd="1" destOrd="0" presId="urn:microsoft.com/office/officeart/2017/3/layout/DropPinTimeline"/>
    <dgm:cxn modelId="{5781B8E1-788F-4631-BA49-65E0B6C00FA0}" type="presParOf" srcId="{E045041B-2B28-444E-AB01-8D583497A545}" destId="{88CC1C7E-7568-4479-AF47-3A1ED6E03CA9}" srcOrd="2" destOrd="0" presId="urn:microsoft.com/office/officeart/2017/3/layout/DropPinTimeline"/>
    <dgm:cxn modelId="{0822925C-47FF-4FFF-9314-2AFBE4D31FF0}" type="presParOf" srcId="{E045041B-2B28-444E-AB01-8D583497A545}" destId="{776A87A4-2EEA-4884-A2EC-E4FF3949F89E}" srcOrd="3" destOrd="0" presId="urn:microsoft.com/office/officeart/2017/3/layout/DropPinTimeline"/>
    <dgm:cxn modelId="{FDC4B643-7D1E-4028-87A6-73865D753955}" type="presParOf" srcId="{E045041B-2B28-444E-AB01-8D583497A545}" destId="{C0A284D8-01B1-4298-AB60-CCB5EDD2289E}" srcOrd="4" destOrd="0" presId="urn:microsoft.com/office/officeart/2017/3/layout/DropPinTimeline"/>
    <dgm:cxn modelId="{5ECFFC99-E27E-4DF2-A57B-3F88AE157176}" type="presParOf" srcId="{E045041B-2B28-444E-AB01-8D583497A545}" destId="{0DE65474-9469-4668-8E33-0B44A8B6F940}" srcOrd="5" destOrd="0" presId="urn:microsoft.com/office/officeart/2017/3/layout/DropPinTimeline"/>
    <dgm:cxn modelId="{9E54B5FE-1DC6-446D-8884-F349669A5DD4}" type="presParOf" srcId="{2521D7C5-AA95-495E-ADE0-6EBFEC7DA878}" destId="{43452F0B-C7C9-492A-A280-35833C253424}" srcOrd="1" destOrd="0" presId="urn:microsoft.com/office/officeart/2017/3/layout/DropPinTimeline"/>
    <dgm:cxn modelId="{A9C950C5-1051-49D2-B225-8D9A3CF501EC}" type="presParOf" srcId="{2521D7C5-AA95-495E-ADE0-6EBFEC7DA878}" destId="{A7FF3C41-09D1-49F0-9A7C-F66F37843D04}" srcOrd="2" destOrd="0" presId="urn:microsoft.com/office/officeart/2017/3/layout/DropPinTimeline"/>
    <dgm:cxn modelId="{C51F47A1-CC28-432C-A53A-B0278EC02187}" type="presParOf" srcId="{A7FF3C41-09D1-49F0-9A7C-F66F37843D04}" destId="{477DB48D-8515-4CA7-86E0-3383E00ADBE2}" srcOrd="0" destOrd="0" presId="urn:microsoft.com/office/officeart/2017/3/layout/DropPinTimeline"/>
    <dgm:cxn modelId="{9FA3EB6F-B251-4BD4-9AF7-962506485B3B}" type="presParOf" srcId="{A7FF3C41-09D1-49F0-9A7C-F66F37843D04}" destId="{C4D0F9A2-3D70-444E-8046-E3ECDB9988B6}" srcOrd="1" destOrd="0" presId="urn:microsoft.com/office/officeart/2017/3/layout/DropPinTimeline"/>
    <dgm:cxn modelId="{43DC1545-5281-460C-8F8A-FDC80D8A6620}" type="presParOf" srcId="{C4D0F9A2-3D70-444E-8046-E3ECDB9988B6}" destId="{8FC68735-BC49-4399-A22A-FB6914AE301B}" srcOrd="0" destOrd="0" presId="urn:microsoft.com/office/officeart/2017/3/layout/DropPinTimeline"/>
    <dgm:cxn modelId="{D475C200-AE6E-4F44-BFF0-181B183EDBF1}" type="presParOf" srcId="{C4D0F9A2-3D70-444E-8046-E3ECDB9988B6}" destId="{5BA0960E-4845-46AF-8C24-2CE820589D71}" srcOrd="1" destOrd="0" presId="urn:microsoft.com/office/officeart/2017/3/layout/DropPinTimeline"/>
    <dgm:cxn modelId="{4AE18379-04DA-4519-8D4A-4F70D3237ED1}" type="presParOf" srcId="{A7FF3C41-09D1-49F0-9A7C-F66F37843D04}" destId="{9A5DA6FC-D264-46AC-8D7D-FC17ED50886D}" srcOrd="2" destOrd="0" presId="urn:microsoft.com/office/officeart/2017/3/layout/DropPinTimeline"/>
    <dgm:cxn modelId="{B4397C3A-3546-4348-982D-571DD82B2C95}" type="presParOf" srcId="{A7FF3C41-09D1-49F0-9A7C-F66F37843D04}" destId="{743863ED-BD5C-4135-BF28-D0A2E3F357A2}" srcOrd="3" destOrd="0" presId="urn:microsoft.com/office/officeart/2017/3/layout/DropPinTimeline"/>
    <dgm:cxn modelId="{8FE86CAD-DC48-4012-AA53-5C7A5F361529}" type="presParOf" srcId="{A7FF3C41-09D1-49F0-9A7C-F66F37843D04}" destId="{64A1BE1E-1CF7-44E2-8D21-D7C9E53590B6}" srcOrd="4" destOrd="0" presId="urn:microsoft.com/office/officeart/2017/3/layout/DropPinTimeline"/>
    <dgm:cxn modelId="{00E9A119-44DB-4163-B974-0F0BF97608A5}" type="presParOf" srcId="{A7FF3C41-09D1-49F0-9A7C-F66F37843D04}" destId="{349EF9B2-880B-4DDC-AFB5-7256570A3DB7}" srcOrd="5" destOrd="0" presId="urn:microsoft.com/office/officeart/2017/3/layout/DropPinTimeline"/>
    <dgm:cxn modelId="{093563BE-4955-453A-9C03-5D34026EDB26}" type="presParOf" srcId="{2521D7C5-AA95-495E-ADE0-6EBFEC7DA878}" destId="{B032B500-82CD-4CBF-98B0-81AFE85BCA5B}" srcOrd="3" destOrd="0" presId="urn:microsoft.com/office/officeart/2017/3/layout/DropPinTimeline"/>
    <dgm:cxn modelId="{08D2510A-0A24-4BB8-B6D4-CD6E3F043EEE}" type="presParOf" srcId="{2521D7C5-AA95-495E-ADE0-6EBFEC7DA878}" destId="{3DC69575-C4CD-4341-8E3E-2EA840C2FA78}" srcOrd="4" destOrd="0" presId="urn:microsoft.com/office/officeart/2017/3/layout/DropPinTimeline"/>
    <dgm:cxn modelId="{29C5ECA9-44B0-46A9-90ED-5F77D2E618A5}" type="presParOf" srcId="{3DC69575-C4CD-4341-8E3E-2EA840C2FA78}" destId="{995D3D22-B0EE-4E43-B3C2-95062628FC13}" srcOrd="0" destOrd="0" presId="urn:microsoft.com/office/officeart/2017/3/layout/DropPinTimeline"/>
    <dgm:cxn modelId="{AD31E32D-982E-41E1-B2EB-C579773BED17}" type="presParOf" srcId="{3DC69575-C4CD-4341-8E3E-2EA840C2FA78}" destId="{0600387F-7ACC-4325-9422-F521A48F0624}" srcOrd="1" destOrd="0" presId="urn:microsoft.com/office/officeart/2017/3/layout/DropPinTimeline"/>
    <dgm:cxn modelId="{F41938DE-B91F-4D5E-8166-1784130EA3AE}" type="presParOf" srcId="{0600387F-7ACC-4325-9422-F521A48F0624}" destId="{AB1ECCEE-58A5-4776-880D-35026395DA75}" srcOrd="0" destOrd="0" presId="urn:microsoft.com/office/officeart/2017/3/layout/DropPinTimeline"/>
    <dgm:cxn modelId="{2E30B740-F0F4-4176-B2DD-F0C87A47FA0B}" type="presParOf" srcId="{0600387F-7ACC-4325-9422-F521A48F0624}" destId="{BC28DD29-F9A3-4365-9E79-49B4DC9CCDC0}" srcOrd="1" destOrd="0" presId="urn:microsoft.com/office/officeart/2017/3/layout/DropPinTimeline"/>
    <dgm:cxn modelId="{FD9B120D-642A-48F7-9C77-302F7F5E9639}" type="presParOf" srcId="{3DC69575-C4CD-4341-8E3E-2EA840C2FA78}" destId="{1C4C12C7-08C4-4B4B-B457-DEF322AD934A}" srcOrd="2" destOrd="0" presId="urn:microsoft.com/office/officeart/2017/3/layout/DropPinTimeline"/>
    <dgm:cxn modelId="{930544EF-A5C7-44A0-A7DE-AB8A2FA5AB51}" type="presParOf" srcId="{3DC69575-C4CD-4341-8E3E-2EA840C2FA78}" destId="{FFCBEC19-2E50-4409-9B3D-8C21570E6AFF}" srcOrd="3" destOrd="0" presId="urn:microsoft.com/office/officeart/2017/3/layout/DropPinTimeline"/>
    <dgm:cxn modelId="{D7DCCC2B-AECD-4378-8F58-92DBEC647C93}" type="presParOf" srcId="{3DC69575-C4CD-4341-8E3E-2EA840C2FA78}" destId="{66BC532D-76B2-42F4-9339-EFBD7E5B28D9}" srcOrd="4" destOrd="0" presId="urn:microsoft.com/office/officeart/2017/3/layout/DropPinTimeline"/>
    <dgm:cxn modelId="{B0A2DF6F-461D-4A22-AE37-BFA11EA68315}" type="presParOf" srcId="{3DC69575-C4CD-4341-8E3E-2EA840C2FA78}" destId="{D5461351-274B-4309-A78B-B26E2FE5EF1E}" srcOrd="5" destOrd="0" presId="urn:microsoft.com/office/officeart/2017/3/layout/DropPinTimeline"/>
    <dgm:cxn modelId="{6CDDF03D-C59A-4BF9-BAA0-94B4669E6636}" type="presParOf" srcId="{2521D7C5-AA95-495E-ADE0-6EBFEC7DA878}" destId="{176BF74C-02C4-46C0-8811-CFEE60B5418B}" srcOrd="5" destOrd="0" presId="urn:microsoft.com/office/officeart/2017/3/layout/DropPinTimeline"/>
    <dgm:cxn modelId="{504F168B-1338-4F1A-92BE-D31F5FC95CC9}" type="presParOf" srcId="{2521D7C5-AA95-495E-ADE0-6EBFEC7DA878}" destId="{43B93847-B5F3-45AA-9C6F-5AC27CD6F047}" srcOrd="6" destOrd="0" presId="urn:microsoft.com/office/officeart/2017/3/layout/DropPinTimeline"/>
    <dgm:cxn modelId="{E4764336-206E-488D-BAB4-D94916905E0B}" type="presParOf" srcId="{43B93847-B5F3-45AA-9C6F-5AC27CD6F047}" destId="{8CB44F1A-57F9-4F88-BBFB-6027AC7ADEC0}" srcOrd="0" destOrd="0" presId="urn:microsoft.com/office/officeart/2017/3/layout/DropPinTimeline"/>
    <dgm:cxn modelId="{82856BAD-AB1C-4151-88EA-9CF174275BDB}" type="presParOf" srcId="{43B93847-B5F3-45AA-9C6F-5AC27CD6F047}" destId="{72A57411-9830-46DC-946A-B8A930E170B5}" srcOrd="1" destOrd="0" presId="urn:microsoft.com/office/officeart/2017/3/layout/DropPinTimeline"/>
    <dgm:cxn modelId="{C6A75476-D625-471D-8ED3-C038F1CC22D6}" type="presParOf" srcId="{72A57411-9830-46DC-946A-B8A930E170B5}" destId="{EA2D1152-2881-4D2E-8CFE-F25733A4851B}" srcOrd="0" destOrd="0" presId="urn:microsoft.com/office/officeart/2017/3/layout/DropPinTimeline"/>
    <dgm:cxn modelId="{62D8680D-FF78-4FA9-BC27-BBCB6FD72368}" type="presParOf" srcId="{72A57411-9830-46DC-946A-B8A930E170B5}" destId="{B3B32A01-F3FA-4851-8F34-1D452294E9C2}" srcOrd="1" destOrd="0" presId="urn:microsoft.com/office/officeart/2017/3/layout/DropPinTimeline"/>
    <dgm:cxn modelId="{2801CE75-CA71-4421-8062-0BDFD9D8A257}" type="presParOf" srcId="{43B93847-B5F3-45AA-9C6F-5AC27CD6F047}" destId="{1B1AAC57-3DDB-44EB-9848-76BC059DDEE1}" srcOrd="2" destOrd="0" presId="urn:microsoft.com/office/officeart/2017/3/layout/DropPinTimeline"/>
    <dgm:cxn modelId="{D84D615A-6ADF-4516-A198-9FC13A06E5B4}" type="presParOf" srcId="{43B93847-B5F3-45AA-9C6F-5AC27CD6F047}" destId="{40A750CC-2304-4D4A-B2F1-F65ED332330A}" srcOrd="3" destOrd="0" presId="urn:microsoft.com/office/officeart/2017/3/layout/DropPinTimeline"/>
    <dgm:cxn modelId="{83492D24-E3E3-4C77-B9CC-1A5C5976F5C4}" type="presParOf" srcId="{43B93847-B5F3-45AA-9C6F-5AC27CD6F047}" destId="{E2CBE8E1-FF2F-488D-AAB2-6D3EF0C389DF}" srcOrd="4" destOrd="0" presId="urn:microsoft.com/office/officeart/2017/3/layout/DropPinTimeline"/>
    <dgm:cxn modelId="{41079E4B-9A50-485C-A7EE-0C7300AD7B3E}" type="presParOf" srcId="{43B93847-B5F3-45AA-9C6F-5AC27CD6F047}" destId="{5A0EF671-1BCB-4D71-86ED-9C6F93EBFED3}" srcOrd="5" destOrd="0" presId="urn:microsoft.com/office/officeart/2017/3/layout/DropPinTimeline"/>
    <dgm:cxn modelId="{C81BD815-9F74-4D5A-ACB9-BF7EEEB2490E}" type="presParOf" srcId="{2521D7C5-AA95-495E-ADE0-6EBFEC7DA878}" destId="{5AF34E6E-287F-475B-8F3D-2F51F281DDE4}" srcOrd="7" destOrd="0" presId="urn:microsoft.com/office/officeart/2017/3/layout/DropPinTimeline"/>
    <dgm:cxn modelId="{2A56463A-E321-49F4-BFE1-EA15A197329F}" type="presParOf" srcId="{2521D7C5-AA95-495E-ADE0-6EBFEC7DA878}" destId="{5C3A0627-04DD-4090-B7BF-32F082121D83}" srcOrd="8" destOrd="0" presId="urn:microsoft.com/office/officeart/2017/3/layout/DropPinTimeline"/>
    <dgm:cxn modelId="{E2C3DBCB-A07C-4601-9C04-11CC7F29437A}" type="presParOf" srcId="{5C3A0627-04DD-4090-B7BF-32F082121D83}" destId="{D4E2B23B-15CB-4680-8918-D32E4D862884}" srcOrd="0" destOrd="0" presId="urn:microsoft.com/office/officeart/2017/3/layout/DropPinTimeline"/>
    <dgm:cxn modelId="{6AB4B3B2-1F38-4569-A3A7-20CB8AC6ACAC}" type="presParOf" srcId="{5C3A0627-04DD-4090-B7BF-32F082121D83}" destId="{8DE2131D-268C-4386-AA6B-B078DCA41DF0}" srcOrd="1" destOrd="0" presId="urn:microsoft.com/office/officeart/2017/3/layout/DropPinTimeline"/>
    <dgm:cxn modelId="{F32D5B97-75AF-4440-9536-30890E7A5112}" type="presParOf" srcId="{8DE2131D-268C-4386-AA6B-B078DCA41DF0}" destId="{B1B6C7D3-FF33-4D31-BA62-3502FC1662C8}" srcOrd="0" destOrd="0" presId="urn:microsoft.com/office/officeart/2017/3/layout/DropPinTimeline"/>
    <dgm:cxn modelId="{074D4F9E-CE55-4FB1-AE63-7227F14EE2B5}" type="presParOf" srcId="{8DE2131D-268C-4386-AA6B-B078DCA41DF0}" destId="{E58EC48C-D1DF-40C1-A6A0-5EB6FA55C092}" srcOrd="1" destOrd="0" presId="urn:microsoft.com/office/officeart/2017/3/layout/DropPinTimeline"/>
    <dgm:cxn modelId="{9BAAA66D-F948-4039-B443-C19EB9AD0010}" type="presParOf" srcId="{5C3A0627-04DD-4090-B7BF-32F082121D83}" destId="{33E93177-DEA3-407D-8EBB-01985450A37D}" srcOrd="2" destOrd="0" presId="urn:microsoft.com/office/officeart/2017/3/layout/DropPinTimeline"/>
    <dgm:cxn modelId="{4D344349-8C98-449A-B7B0-EB4EC9E19081}" type="presParOf" srcId="{5C3A0627-04DD-4090-B7BF-32F082121D83}" destId="{B3869761-8EC7-440C-8708-F5A2BAC06AE9}" srcOrd="3" destOrd="0" presId="urn:microsoft.com/office/officeart/2017/3/layout/DropPinTimeline"/>
    <dgm:cxn modelId="{8ED1C5E6-52BC-46C9-96EA-E75457EE10CE}" type="presParOf" srcId="{5C3A0627-04DD-4090-B7BF-32F082121D83}" destId="{6C6DE5B9-57E0-4846-BE57-323C8D4D5DAF}" srcOrd="4" destOrd="0" presId="urn:microsoft.com/office/officeart/2017/3/layout/DropPinTimeline"/>
    <dgm:cxn modelId="{64EBA4C3-F3D6-4EB7-8F99-A149E88BD878}" type="presParOf" srcId="{5C3A0627-04DD-4090-B7BF-32F082121D83}" destId="{AA102EC3-6F9B-44DB-9576-4A0E34979344}"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969E3B-3677-4194-BA42-6C8E293B4DEE}"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C329E5CD-3D44-4DB2-8A4C-B403D9D4ED29}">
      <dgm:prSet/>
      <dgm:spPr/>
      <dgm:t>
        <a:bodyPr/>
        <a:lstStyle/>
        <a:p>
          <a:r>
            <a:rPr lang="en-US" dirty="0"/>
            <a:t>Director of Photography (Cinematographer)</a:t>
          </a:r>
        </a:p>
      </dgm:t>
    </dgm:pt>
    <dgm:pt modelId="{5AAB2E9C-5297-4D9D-A6D9-080D71D76784}" type="parTrans" cxnId="{92E4ABB8-9CF2-42FE-83A2-E3DAF3BDF181}">
      <dgm:prSet/>
      <dgm:spPr/>
      <dgm:t>
        <a:bodyPr/>
        <a:lstStyle/>
        <a:p>
          <a:endParaRPr lang="en-US"/>
        </a:p>
      </dgm:t>
    </dgm:pt>
    <dgm:pt modelId="{7514F4CC-AABD-47EA-8092-785F6EC3A860}" type="sibTrans" cxnId="{92E4ABB8-9CF2-42FE-83A2-E3DAF3BDF181}">
      <dgm:prSet/>
      <dgm:spPr/>
      <dgm:t>
        <a:bodyPr/>
        <a:lstStyle/>
        <a:p>
          <a:endParaRPr lang="en-US"/>
        </a:p>
      </dgm:t>
    </dgm:pt>
    <dgm:pt modelId="{C0683EC8-0F2E-41CB-BB35-B976E974F3C6}">
      <dgm:prSet/>
      <dgm:spPr/>
      <dgm:t>
        <a:bodyPr/>
        <a:lstStyle/>
        <a:p>
          <a:r>
            <a:rPr lang="en-US"/>
            <a:t>Camera Operator</a:t>
          </a:r>
        </a:p>
      </dgm:t>
    </dgm:pt>
    <dgm:pt modelId="{F823C1F3-B6C6-4B82-9A1C-87BD753DA45E}" type="parTrans" cxnId="{BFE5ED04-9FE5-4B68-8EC3-29FB00E6770C}">
      <dgm:prSet/>
      <dgm:spPr/>
      <dgm:t>
        <a:bodyPr/>
        <a:lstStyle/>
        <a:p>
          <a:endParaRPr lang="en-US"/>
        </a:p>
      </dgm:t>
    </dgm:pt>
    <dgm:pt modelId="{F1A78318-187E-4473-866E-640B10340727}" type="sibTrans" cxnId="{BFE5ED04-9FE5-4B68-8EC3-29FB00E6770C}">
      <dgm:prSet/>
      <dgm:spPr/>
      <dgm:t>
        <a:bodyPr/>
        <a:lstStyle/>
        <a:p>
          <a:endParaRPr lang="en-US"/>
        </a:p>
      </dgm:t>
    </dgm:pt>
    <dgm:pt modelId="{41C5CEA0-75C8-4670-9D9A-B2528AE748A1}">
      <dgm:prSet/>
      <dgm:spPr/>
      <dgm:t>
        <a:bodyPr/>
        <a:lstStyle/>
        <a:p>
          <a:r>
            <a:rPr lang="en-US"/>
            <a:t>Producer</a:t>
          </a:r>
        </a:p>
      </dgm:t>
    </dgm:pt>
    <dgm:pt modelId="{4537C68E-7BF4-4AFA-9F21-A70EB2C90452}" type="parTrans" cxnId="{6F406091-26C7-4324-A782-8F0207296D35}">
      <dgm:prSet/>
      <dgm:spPr/>
      <dgm:t>
        <a:bodyPr/>
        <a:lstStyle/>
        <a:p>
          <a:endParaRPr lang="en-US"/>
        </a:p>
      </dgm:t>
    </dgm:pt>
    <dgm:pt modelId="{0C821F83-1082-4351-A255-73C259FC961E}" type="sibTrans" cxnId="{6F406091-26C7-4324-A782-8F0207296D35}">
      <dgm:prSet/>
      <dgm:spPr/>
      <dgm:t>
        <a:bodyPr/>
        <a:lstStyle/>
        <a:p>
          <a:endParaRPr lang="en-US"/>
        </a:p>
      </dgm:t>
    </dgm:pt>
    <dgm:pt modelId="{6986761C-E152-485F-8B96-552132285B9A}">
      <dgm:prSet/>
      <dgm:spPr/>
      <dgm:t>
        <a:bodyPr/>
        <a:lstStyle/>
        <a:p>
          <a:r>
            <a:rPr lang="en-US"/>
            <a:t>Director</a:t>
          </a:r>
        </a:p>
      </dgm:t>
    </dgm:pt>
    <dgm:pt modelId="{E2249705-7A5D-45B8-97BB-69F3CAA16773}" type="parTrans" cxnId="{F3F5A7C2-8AD0-402A-821B-2B6858BDE36A}">
      <dgm:prSet/>
      <dgm:spPr/>
      <dgm:t>
        <a:bodyPr/>
        <a:lstStyle/>
        <a:p>
          <a:endParaRPr lang="en-US"/>
        </a:p>
      </dgm:t>
    </dgm:pt>
    <dgm:pt modelId="{50EE2B2B-C9F3-418E-8986-A4F3ABEE57C2}" type="sibTrans" cxnId="{F3F5A7C2-8AD0-402A-821B-2B6858BDE36A}">
      <dgm:prSet/>
      <dgm:spPr/>
      <dgm:t>
        <a:bodyPr/>
        <a:lstStyle/>
        <a:p>
          <a:endParaRPr lang="en-US"/>
        </a:p>
      </dgm:t>
    </dgm:pt>
    <dgm:pt modelId="{E79E5DC5-87F8-4ABE-8CF8-E77058885307}">
      <dgm:prSet/>
      <dgm:spPr/>
      <dgm:t>
        <a:bodyPr/>
        <a:lstStyle/>
        <a:p>
          <a:r>
            <a:rPr lang="en-US"/>
            <a:t>Casting Director</a:t>
          </a:r>
        </a:p>
      </dgm:t>
    </dgm:pt>
    <dgm:pt modelId="{B9D65AD2-6DB1-4900-81EF-D3936AD9E12E}" type="parTrans" cxnId="{77927D29-19E8-4B0E-B1A3-4281601B1B6C}">
      <dgm:prSet/>
      <dgm:spPr/>
      <dgm:t>
        <a:bodyPr/>
        <a:lstStyle/>
        <a:p>
          <a:endParaRPr lang="en-US"/>
        </a:p>
      </dgm:t>
    </dgm:pt>
    <dgm:pt modelId="{3185C5EA-13DF-4EB9-B605-AB466832CB96}" type="sibTrans" cxnId="{77927D29-19E8-4B0E-B1A3-4281601B1B6C}">
      <dgm:prSet/>
      <dgm:spPr/>
      <dgm:t>
        <a:bodyPr/>
        <a:lstStyle/>
        <a:p>
          <a:endParaRPr lang="en-US"/>
        </a:p>
      </dgm:t>
    </dgm:pt>
    <dgm:pt modelId="{22D3AFF2-084E-41D2-BBF9-64F72C824F7B}">
      <dgm:prSet/>
      <dgm:spPr/>
      <dgm:t>
        <a:bodyPr/>
        <a:lstStyle/>
        <a:p>
          <a:r>
            <a:rPr lang="en-US"/>
            <a:t>Location Manager</a:t>
          </a:r>
        </a:p>
      </dgm:t>
    </dgm:pt>
    <dgm:pt modelId="{75B16F2C-C88D-40B3-905A-F648C3A4C503}" type="parTrans" cxnId="{CD836F11-19BF-4AB2-BBFA-72C3FF11AFFB}">
      <dgm:prSet/>
      <dgm:spPr/>
      <dgm:t>
        <a:bodyPr/>
        <a:lstStyle/>
        <a:p>
          <a:endParaRPr lang="en-US"/>
        </a:p>
      </dgm:t>
    </dgm:pt>
    <dgm:pt modelId="{89A739B8-5B94-4FAA-B5BF-3B671BD34284}" type="sibTrans" cxnId="{CD836F11-19BF-4AB2-BBFA-72C3FF11AFFB}">
      <dgm:prSet/>
      <dgm:spPr/>
      <dgm:t>
        <a:bodyPr/>
        <a:lstStyle/>
        <a:p>
          <a:endParaRPr lang="en-US"/>
        </a:p>
      </dgm:t>
    </dgm:pt>
    <dgm:pt modelId="{69B7D849-1344-42E4-AE5B-1B7658BB0C33}">
      <dgm:prSet/>
      <dgm:spPr/>
      <dgm:t>
        <a:bodyPr/>
        <a:lstStyle/>
        <a:p>
          <a:r>
            <a:rPr lang="en-US"/>
            <a:t>Screenwriter</a:t>
          </a:r>
        </a:p>
      </dgm:t>
    </dgm:pt>
    <dgm:pt modelId="{8B766306-401A-42A9-9FCF-1094369AED21}" type="parTrans" cxnId="{F92B6577-0B57-4E63-B68D-C22E21BAE032}">
      <dgm:prSet/>
      <dgm:spPr/>
      <dgm:t>
        <a:bodyPr/>
        <a:lstStyle/>
        <a:p>
          <a:endParaRPr lang="en-US"/>
        </a:p>
      </dgm:t>
    </dgm:pt>
    <dgm:pt modelId="{93E42176-4EF4-416D-ACC4-EB8693F87B2D}" type="sibTrans" cxnId="{F92B6577-0B57-4E63-B68D-C22E21BAE032}">
      <dgm:prSet/>
      <dgm:spPr/>
      <dgm:t>
        <a:bodyPr/>
        <a:lstStyle/>
        <a:p>
          <a:endParaRPr lang="en-US"/>
        </a:p>
      </dgm:t>
    </dgm:pt>
    <dgm:pt modelId="{BFACD96E-6385-4ADE-9C43-747205FD5401}">
      <dgm:prSet/>
      <dgm:spPr/>
      <dgm:t>
        <a:bodyPr/>
        <a:lstStyle/>
        <a:p>
          <a:r>
            <a:rPr lang="en-US"/>
            <a:t>Set Designer</a:t>
          </a:r>
        </a:p>
      </dgm:t>
    </dgm:pt>
    <dgm:pt modelId="{37E1C1E5-C454-434D-85D0-4C108CB76502}" type="parTrans" cxnId="{47483005-9FA2-4CCD-A9B2-23901377B6F4}">
      <dgm:prSet/>
      <dgm:spPr/>
      <dgm:t>
        <a:bodyPr/>
        <a:lstStyle/>
        <a:p>
          <a:endParaRPr lang="en-US"/>
        </a:p>
      </dgm:t>
    </dgm:pt>
    <dgm:pt modelId="{74BAC8D7-E5CC-47DC-A4CF-075AB883D15B}" type="sibTrans" cxnId="{47483005-9FA2-4CCD-A9B2-23901377B6F4}">
      <dgm:prSet/>
      <dgm:spPr/>
      <dgm:t>
        <a:bodyPr/>
        <a:lstStyle/>
        <a:p>
          <a:endParaRPr lang="en-US"/>
        </a:p>
      </dgm:t>
    </dgm:pt>
    <dgm:pt modelId="{98B116FE-BD71-4030-871D-85BEB9948601}">
      <dgm:prSet/>
      <dgm:spPr/>
      <dgm:t>
        <a:bodyPr/>
        <a:lstStyle/>
        <a:p>
          <a:r>
            <a:rPr lang="en-US"/>
            <a:t>Costume Designer</a:t>
          </a:r>
        </a:p>
      </dgm:t>
    </dgm:pt>
    <dgm:pt modelId="{2C40AF4C-45F0-442F-AA0D-F9670145FA35}" type="parTrans" cxnId="{057D9CB9-EF6A-40F8-90B3-3E5DF4A2B3E4}">
      <dgm:prSet/>
      <dgm:spPr/>
      <dgm:t>
        <a:bodyPr/>
        <a:lstStyle/>
        <a:p>
          <a:endParaRPr lang="en-US"/>
        </a:p>
      </dgm:t>
    </dgm:pt>
    <dgm:pt modelId="{DF037053-C469-499A-87C7-60F7AE110FCC}" type="sibTrans" cxnId="{057D9CB9-EF6A-40F8-90B3-3E5DF4A2B3E4}">
      <dgm:prSet/>
      <dgm:spPr/>
      <dgm:t>
        <a:bodyPr/>
        <a:lstStyle/>
        <a:p>
          <a:endParaRPr lang="en-US"/>
        </a:p>
      </dgm:t>
    </dgm:pt>
    <dgm:pt modelId="{77E49870-BC50-43A1-8016-D230630DEBF3}">
      <dgm:prSet/>
      <dgm:spPr/>
      <dgm:t>
        <a:bodyPr/>
        <a:lstStyle/>
        <a:p>
          <a:r>
            <a:rPr lang="en-US"/>
            <a:t>Special Effects Technician</a:t>
          </a:r>
        </a:p>
      </dgm:t>
    </dgm:pt>
    <dgm:pt modelId="{3112EFEE-9010-432C-92A0-2C965AF9BA9B}" type="parTrans" cxnId="{73E7E00A-E0A6-47F4-94ED-05B3DB506556}">
      <dgm:prSet/>
      <dgm:spPr/>
      <dgm:t>
        <a:bodyPr/>
        <a:lstStyle/>
        <a:p>
          <a:endParaRPr lang="en-US"/>
        </a:p>
      </dgm:t>
    </dgm:pt>
    <dgm:pt modelId="{D820C113-917D-48B2-9C1A-B8B4F91C106A}" type="sibTrans" cxnId="{73E7E00A-E0A6-47F4-94ED-05B3DB506556}">
      <dgm:prSet/>
      <dgm:spPr/>
      <dgm:t>
        <a:bodyPr/>
        <a:lstStyle/>
        <a:p>
          <a:endParaRPr lang="en-US"/>
        </a:p>
      </dgm:t>
    </dgm:pt>
    <dgm:pt modelId="{7C4D7645-D48F-4EE3-99E0-28996D48C450}">
      <dgm:prSet/>
      <dgm:spPr/>
      <dgm:t>
        <a:bodyPr/>
        <a:lstStyle/>
        <a:p>
          <a:r>
            <a:rPr lang="en-US"/>
            <a:t>Stunt Coordinator</a:t>
          </a:r>
        </a:p>
      </dgm:t>
    </dgm:pt>
    <dgm:pt modelId="{1226A00F-99BC-4510-A062-A5BF65728A14}" type="parTrans" cxnId="{8997A3FC-C2BF-4E6B-833A-6863B1FC79B6}">
      <dgm:prSet/>
      <dgm:spPr/>
      <dgm:t>
        <a:bodyPr/>
        <a:lstStyle/>
        <a:p>
          <a:endParaRPr lang="en-US"/>
        </a:p>
      </dgm:t>
    </dgm:pt>
    <dgm:pt modelId="{22573026-C578-45E7-8F9F-127EF0A779AA}" type="sibTrans" cxnId="{8997A3FC-C2BF-4E6B-833A-6863B1FC79B6}">
      <dgm:prSet/>
      <dgm:spPr/>
      <dgm:t>
        <a:bodyPr/>
        <a:lstStyle/>
        <a:p>
          <a:endParaRPr lang="en-US"/>
        </a:p>
      </dgm:t>
    </dgm:pt>
    <dgm:pt modelId="{0673C1AE-F6D4-4191-9AC2-3A4DD196899B}">
      <dgm:prSet/>
      <dgm:spPr/>
      <dgm:t>
        <a:bodyPr/>
        <a:lstStyle/>
        <a:p>
          <a:r>
            <a:rPr lang="en-US" dirty="0"/>
            <a:t>Stunt Actor</a:t>
          </a:r>
        </a:p>
      </dgm:t>
    </dgm:pt>
    <dgm:pt modelId="{4BA28070-A01B-47E3-B15A-C53DD81DE351}" type="parTrans" cxnId="{2CD29731-CA6E-469A-A862-FC5865D51320}">
      <dgm:prSet/>
      <dgm:spPr/>
      <dgm:t>
        <a:bodyPr/>
        <a:lstStyle/>
        <a:p>
          <a:endParaRPr lang="en-US"/>
        </a:p>
      </dgm:t>
    </dgm:pt>
    <dgm:pt modelId="{F160A230-62F4-423E-BF18-FD38452E7D87}" type="sibTrans" cxnId="{2CD29731-CA6E-469A-A862-FC5865D51320}">
      <dgm:prSet/>
      <dgm:spPr/>
      <dgm:t>
        <a:bodyPr/>
        <a:lstStyle/>
        <a:p>
          <a:endParaRPr lang="en-US"/>
        </a:p>
      </dgm:t>
    </dgm:pt>
    <dgm:pt modelId="{8FFA0CA8-F9A4-4EB9-9A8B-C44542AA7DCC}">
      <dgm:prSet/>
      <dgm:spPr/>
      <dgm:t>
        <a:bodyPr/>
        <a:lstStyle/>
        <a:p>
          <a:r>
            <a:rPr lang="en-US" dirty="0"/>
            <a:t>Actor</a:t>
          </a:r>
        </a:p>
      </dgm:t>
    </dgm:pt>
    <dgm:pt modelId="{D26B7F4C-5A4B-4BEA-86FA-62F3C869CB02}" type="parTrans" cxnId="{0879127F-4519-4299-8036-8AABC5B6A881}">
      <dgm:prSet/>
      <dgm:spPr/>
      <dgm:t>
        <a:bodyPr/>
        <a:lstStyle/>
        <a:p>
          <a:endParaRPr lang="en-US"/>
        </a:p>
      </dgm:t>
    </dgm:pt>
    <dgm:pt modelId="{1CBA3747-4F5F-4E78-8303-083E3F8066BD}" type="sibTrans" cxnId="{0879127F-4519-4299-8036-8AABC5B6A881}">
      <dgm:prSet/>
      <dgm:spPr/>
      <dgm:t>
        <a:bodyPr/>
        <a:lstStyle/>
        <a:p>
          <a:endParaRPr lang="en-US"/>
        </a:p>
      </dgm:t>
    </dgm:pt>
    <dgm:pt modelId="{A7C1A7F1-A9A3-43A8-9E22-C16E1C950C2B}" type="pres">
      <dgm:prSet presAssocID="{7F969E3B-3677-4194-BA42-6C8E293B4DEE}" presName="diagram" presStyleCnt="0">
        <dgm:presLayoutVars>
          <dgm:dir/>
          <dgm:resizeHandles val="exact"/>
        </dgm:presLayoutVars>
      </dgm:prSet>
      <dgm:spPr/>
    </dgm:pt>
    <dgm:pt modelId="{ACDE3FC3-842C-4102-A3C0-81DAAAB20E84}" type="pres">
      <dgm:prSet presAssocID="{C329E5CD-3D44-4DB2-8A4C-B403D9D4ED29}" presName="node" presStyleLbl="node1" presStyleIdx="0" presStyleCnt="13">
        <dgm:presLayoutVars>
          <dgm:bulletEnabled val="1"/>
        </dgm:presLayoutVars>
      </dgm:prSet>
      <dgm:spPr/>
    </dgm:pt>
    <dgm:pt modelId="{000B61E8-016F-4F3F-8EAB-F3C14DD65068}" type="pres">
      <dgm:prSet presAssocID="{7514F4CC-AABD-47EA-8092-785F6EC3A860}" presName="sibTrans" presStyleCnt="0"/>
      <dgm:spPr/>
    </dgm:pt>
    <dgm:pt modelId="{B9F2CDE7-7A2D-422B-87DD-6DA772F9DCDF}" type="pres">
      <dgm:prSet presAssocID="{C0683EC8-0F2E-41CB-BB35-B976E974F3C6}" presName="node" presStyleLbl="node1" presStyleIdx="1" presStyleCnt="13">
        <dgm:presLayoutVars>
          <dgm:bulletEnabled val="1"/>
        </dgm:presLayoutVars>
      </dgm:prSet>
      <dgm:spPr/>
    </dgm:pt>
    <dgm:pt modelId="{BBD4707E-BE0F-47DF-950A-643C6B942B47}" type="pres">
      <dgm:prSet presAssocID="{F1A78318-187E-4473-866E-640B10340727}" presName="sibTrans" presStyleCnt="0"/>
      <dgm:spPr/>
    </dgm:pt>
    <dgm:pt modelId="{46288A9B-02A7-4A61-8001-26C51D8C321A}" type="pres">
      <dgm:prSet presAssocID="{41C5CEA0-75C8-4670-9D9A-B2528AE748A1}" presName="node" presStyleLbl="node1" presStyleIdx="2" presStyleCnt="13">
        <dgm:presLayoutVars>
          <dgm:bulletEnabled val="1"/>
        </dgm:presLayoutVars>
      </dgm:prSet>
      <dgm:spPr/>
    </dgm:pt>
    <dgm:pt modelId="{D532526B-BEF1-4650-97E5-0FB8ACC3D5A3}" type="pres">
      <dgm:prSet presAssocID="{0C821F83-1082-4351-A255-73C259FC961E}" presName="sibTrans" presStyleCnt="0"/>
      <dgm:spPr/>
    </dgm:pt>
    <dgm:pt modelId="{CC32AB2A-AA98-48DF-81A0-D6E5C5E7DE7E}" type="pres">
      <dgm:prSet presAssocID="{6986761C-E152-485F-8B96-552132285B9A}" presName="node" presStyleLbl="node1" presStyleIdx="3" presStyleCnt="13">
        <dgm:presLayoutVars>
          <dgm:bulletEnabled val="1"/>
        </dgm:presLayoutVars>
      </dgm:prSet>
      <dgm:spPr/>
    </dgm:pt>
    <dgm:pt modelId="{CC30CA51-16F5-45C7-B87B-0C4BB716EA38}" type="pres">
      <dgm:prSet presAssocID="{50EE2B2B-C9F3-418E-8986-A4F3ABEE57C2}" presName="sibTrans" presStyleCnt="0"/>
      <dgm:spPr/>
    </dgm:pt>
    <dgm:pt modelId="{75D578CC-40C5-4C90-816B-54B1DB433664}" type="pres">
      <dgm:prSet presAssocID="{E79E5DC5-87F8-4ABE-8CF8-E77058885307}" presName="node" presStyleLbl="node1" presStyleIdx="4" presStyleCnt="13">
        <dgm:presLayoutVars>
          <dgm:bulletEnabled val="1"/>
        </dgm:presLayoutVars>
      </dgm:prSet>
      <dgm:spPr/>
    </dgm:pt>
    <dgm:pt modelId="{FC21CA73-7049-4D56-A23F-4D67F2DE021F}" type="pres">
      <dgm:prSet presAssocID="{3185C5EA-13DF-4EB9-B605-AB466832CB96}" presName="sibTrans" presStyleCnt="0"/>
      <dgm:spPr/>
    </dgm:pt>
    <dgm:pt modelId="{B31EEB01-70A7-4D9B-A8A0-3C547D4519BA}" type="pres">
      <dgm:prSet presAssocID="{22D3AFF2-084E-41D2-BBF9-64F72C824F7B}" presName="node" presStyleLbl="node1" presStyleIdx="5" presStyleCnt="13">
        <dgm:presLayoutVars>
          <dgm:bulletEnabled val="1"/>
        </dgm:presLayoutVars>
      </dgm:prSet>
      <dgm:spPr/>
    </dgm:pt>
    <dgm:pt modelId="{8F95FF92-83E2-4434-A9CB-CD2A065C0606}" type="pres">
      <dgm:prSet presAssocID="{89A739B8-5B94-4FAA-B5BF-3B671BD34284}" presName="sibTrans" presStyleCnt="0"/>
      <dgm:spPr/>
    </dgm:pt>
    <dgm:pt modelId="{886AB220-2CE8-4343-84A5-E9D446AD0E53}" type="pres">
      <dgm:prSet presAssocID="{69B7D849-1344-42E4-AE5B-1B7658BB0C33}" presName="node" presStyleLbl="node1" presStyleIdx="6" presStyleCnt="13">
        <dgm:presLayoutVars>
          <dgm:bulletEnabled val="1"/>
        </dgm:presLayoutVars>
      </dgm:prSet>
      <dgm:spPr/>
    </dgm:pt>
    <dgm:pt modelId="{A1FB150C-A0BC-4569-9461-B75EAD187AE1}" type="pres">
      <dgm:prSet presAssocID="{93E42176-4EF4-416D-ACC4-EB8693F87B2D}" presName="sibTrans" presStyleCnt="0"/>
      <dgm:spPr/>
    </dgm:pt>
    <dgm:pt modelId="{5E02985C-2640-4A33-AE3A-21122F7F38E1}" type="pres">
      <dgm:prSet presAssocID="{BFACD96E-6385-4ADE-9C43-747205FD5401}" presName="node" presStyleLbl="node1" presStyleIdx="7" presStyleCnt="13">
        <dgm:presLayoutVars>
          <dgm:bulletEnabled val="1"/>
        </dgm:presLayoutVars>
      </dgm:prSet>
      <dgm:spPr/>
    </dgm:pt>
    <dgm:pt modelId="{A6134632-DD53-44F7-A144-E9CEA93101B0}" type="pres">
      <dgm:prSet presAssocID="{74BAC8D7-E5CC-47DC-A4CF-075AB883D15B}" presName="sibTrans" presStyleCnt="0"/>
      <dgm:spPr/>
    </dgm:pt>
    <dgm:pt modelId="{D6E6ED3D-4F4E-441D-B74B-43CB628A321B}" type="pres">
      <dgm:prSet presAssocID="{98B116FE-BD71-4030-871D-85BEB9948601}" presName="node" presStyleLbl="node1" presStyleIdx="8" presStyleCnt="13">
        <dgm:presLayoutVars>
          <dgm:bulletEnabled val="1"/>
        </dgm:presLayoutVars>
      </dgm:prSet>
      <dgm:spPr/>
    </dgm:pt>
    <dgm:pt modelId="{371F72DE-2131-46EE-90DE-FAC5FE2F127F}" type="pres">
      <dgm:prSet presAssocID="{DF037053-C469-499A-87C7-60F7AE110FCC}" presName="sibTrans" presStyleCnt="0"/>
      <dgm:spPr/>
    </dgm:pt>
    <dgm:pt modelId="{BECD1CBA-EAE8-4C82-A37E-2870AAD8FE08}" type="pres">
      <dgm:prSet presAssocID="{77E49870-BC50-43A1-8016-D230630DEBF3}" presName="node" presStyleLbl="node1" presStyleIdx="9" presStyleCnt="13">
        <dgm:presLayoutVars>
          <dgm:bulletEnabled val="1"/>
        </dgm:presLayoutVars>
      </dgm:prSet>
      <dgm:spPr/>
    </dgm:pt>
    <dgm:pt modelId="{9159EA4A-C2F6-4912-8624-89C8824D7592}" type="pres">
      <dgm:prSet presAssocID="{D820C113-917D-48B2-9C1A-B8B4F91C106A}" presName="sibTrans" presStyleCnt="0"/>
      <dgm:spPr/>
    </dgm:pt>
    <dgm:pt modelId="{2D08A6D5-4CB4-4369-B6E9-114364C13982}" type="pres">
      <dgm:prSet presAssocID="{7C4D7645-D48F-4EE3-99E0-28996D48C450}" presName="node" presStyleLbl="node1" presStyleIdx="10" presStyleCnt="13">
        <dgm:presLayoutVars>
          <dgm:bulletEnabled val="1"/>
        </dgm:presLayoutVars>
      </dgm:prSet>
      <dgm:spPr/>
    </dgm:pt>
    <dgm:pt modelId="{4D3B9565-EBBA-446D-ACC2-FF5D73235E67}" type="pres">
      <dgm:prSet presAssocID="{22573026-C578-45E7-8F9F-127EF0A779AA}" presName="sibTrans" presStyleCnt="0"/>
      <dgm:spPr/>
    </dgm:pt>
    <dgm:pt modelId="{8F010223-DAB0-47CD-9E16-301D0DCBA2CD}" type="pres">
      <dgm:prSet presAssocID="{0673C1AE-F6D4-4191-9AC2-3A4DD196899B}" presName="node" presStyleLbl="node1" presStyleIdx="11" presStyleCnt="13">
        <dgm:presLayoutVars>
          <dgm:bulletEnabled val="1"/>
        </dgm:presLayoutVars>
      </dgm:prSet>
      <dgm:spPr/>
    </dgm:pt>
    <dgm:pt modelId="{C548A24A-B885-4CEE-A525-E4BF819FFA12}" type="pres">
      <dgm:prSet presAssocID="{F160A230-62F4-423E-BF18-FD38452E7D87}" presName="sibTrans" presStyleCnt="0"/>
      <dgm:spPr/>
    </dgm:pt>
    <dgm:pt modelId="{1CC3D0AB-48A3-450C-8474-398E87BB7911}" type="pres">
      <dgm:prSet presAssocID="{8FFA0CA8-F9A4-4EB9-9A8B-C44542AA7DCC}" presName="node" presStyleLbl="node1" presStyleIdx="12" presStyleCnt="13">
        <dgm:presLayoutVars>
          <dgm:bulletEnabled val="1"/>
        </dgm:presLayoutVars>
      </dgm:prSet>
      <dgm:spPr/>
    </dgm:pt>
  </dgm:ptLst>
  <dgm:cxnLst>
    <dgm:cxn modelId="{BFE5ED04-9FE5-4B68-8EC3-29FB00E6770C}" srcId="{7F969E3B-3677-4194-BA42-6C8E293B4DEE}" destId="{C0683EC8-0F2E-41CB-BB35-B976E974F3C6}" srcOrd="1" destOrd="0" parTransId="{F823C1F3-B6C6-4B82-9A1C-87BD753DA45E}" sibTransId="{F1A78318-187E-4473-866E-640B10340727}"/>
    <dgm:cxn modelId="{47483005-9FA2-4CCD-A9B2-23901377B6F4}" srcId="{7F969E3B-3677-4194-BA42-6C8E293B4DEE}" destId="{BFACD96E-6385-4ADE-9C43-747205FD5401}" srcOrd="7" destOrd="0" parTransId="{37E1C1E5-C454-434D-85D0-4C108CB76502}" sibTransId="{74BAC8D7-E5CC-47DC-A4CF-075AB883D15B}"/>
    <dgm:cxn modelId="{30DB5F0A-E475-4C4B-9ABC-241659637C9B}" type="presOf" srcId="{8FFA0CA8-F9A4-4EB9-9A8B-C44542AA7DCC}" destId="{1CC3D0AB-48A3-450C-8474-398E87BB7911}" srcOrd="0" destOrd="0" presId="urn:microsoft.com/office/officeart/2005/8/layout/default"/>
    <dgm:cxn modelId="{73E7E00A-E0A6-47F4-94ED-05B3DB506556}" srcId="{7F969E3B-3677-4194-BA42-6C8E293B4DEE}" destId="{77E49870-BC50-43A1-8016-D230630DEBF3}" srcOrd="9" destOrd="0" parTransId="{3112EFEE-9010-432C-92A0-2C965AF9BA9B}" sibTransId="{D820C113-917D-48B2-9C1A-B8B4F91C106A}"/>
    <dgm:cxn modelId="{CD836F11-19BF-4AB2-BBFA-72C3FF11AFFB}" srcId="{7F969E3B-3677-4194-BA42-6C8E293B4DEE}" destId="{22D3AFF2-084E-41D2-BBF9-64F72C824F7B}" srcOrd="5" destOrd="0" parTransId="{75B16F2C-C88D-40B3-905A-F648C3A4C503}" sibTransId="{89A739B8-5B94-4FAA-B5BF-3B671BD34284}"/>
    <dgm:cxn modelId="{5445101C-4F67-4B66-B294-0E6493C2DF8D}" type="presOf" srcId="{22D3AFF2-084E-41D2-BBF9-64F72C824F7B}" destId="{B31EEB01-70A7-4D9B-A8A0-3C547D4519BA}" srcOrd="0" destOrd="0" presId="urn:microsoft.com/office/officeart/2005/8/layout/default"/>
    <dgm:cxn modelId="{F9437B23-FDAC-4F4E-A311-5E63D342A25E}" type="presOf" srcId="{41C5CEA0-75C8-4670-9D9A-B2528AE748A1}" destId="{46288A9B-02A7-4A61-8001-26C51D8C321A}" srcOrd="0" destOrd="0" presId="urn:microsoft.com/office/officeart/2005/8/layout/default"/>
    <dgm:cxn modelId="{77927D29-19E8-4B0E-B1A3-4281601B1B6C}" srcId="{7F969E3B-3677-4194-BA42-6C8E293B4DEE}" destId="{E79E5DC5-87F8-4ABE-8CF8-E77058885307}" srcOrd="4" destOrd="0" parTransId="{B9D65AD2-6DB1-4900-81EF-D3936AD9E12E}" sibTransId="{3185C5EA-13DF-4EB9-B605-AB466832CB96}"/>
    <dgm:cxn modelId="{2CD29731-CA6E-469A-A862-FC5865D51320}" srcId="{7F969E3B-3677-4194-BA42-6C8E293B4DEE}" destId="{0673C1AE-F6D4-4191-9AC2-3A4DD196899B}" srcOrd="11" destOrd="0" parTransId="{4BA28070-A01B-47E3-B15A-C53DD81DE351}" sibTransId="{F160A230-62F4-423E-BF18-FD38452E7D87}"/>
    <dgm:cxn modelId="{E2247F41-E77A-4B94-9535-1564190BB8E2}" type="presOf" srcId="{7C4D7645-D48F-4EE3-99E0-28996D48C450}" destId="{2D08A6D5-4CB4-4369-B6E9-114364C13982}" srcOrd="0" destOrd="0" presId="urn:microsoft.com/office/officeart/2005/8/layout/default"/>
    <dgm:cxn modelId="{7EF3EE48-28DA-4877-8B94-F8B2C90283BD}" type="presOf" srcId="{C329E5CD-3D44-4DB2-8A4C-B403D9D4ED29}" destId="{ACDE3FC3-842C-4102-A3C0-81DAAAB20E84}" srcOrd="0" destOrd="0" presId="urn:microsoft.com/office/officeart/2005/8/layout/default"/>
    <dgm:cxn modelId="{D641FE76-E623-4BBE-A534-064C65EF769B}" type="presOf" srcId="{98B116FE-BD71-4030-871D-85BEB9948601}" destId="{D6E6ED3D-4F4E-441D-B74B-43CB628A321B}" srcOrd="0" destOrd="0" presId="urn:microsoft.com/office/officeart/2005/8/layout/default"/>
    <dgm:cxn modelId="{F92B6577-0B57-4E63-B68D-C22E21BAE032}" srcId="{7F969E3B-3677-4194-BA42-6C8E293B4DEE}" destId="{69B7D849-1344-42E4-AE5B-1B7658BB0C33}" srcOrd="6" destOrd="0" parTransId="{8B766306-401A-42A9-9FCF-1094369AED21}" sibTransId="{93E42176-4EF4-416D-ACC4-EB8693F87B2D}"/>
    <dgm:cxn modelId="{0879127F-4519-4299-8036-8AABC5B6A881}" srcId="{7F969E3B-3677-4194-BA42-6C8E293B4DEE}" destId="{8FFA0CA8-F9A4-4EB9-9A8B-C44542AA7DCC}" srcOrd="12" destOrd="0" parTransId="{D26B7F4C-5A4B-4BEA-86FA-62F3C869CB02}" sibTransId="{1CBA3747-4F5F-4E78-8303-083E3F8066BD}"/>
    <dgm:cxn modelId="{6F406091-26C7-4324-A782-8F0207296D35}" srcId="{7F969E3B-3677-4194-BA42-6C8E293B4DEE}" destId="{41C5CEA0-75C8-4670-9D9A-B2528AE748A1}" srcOrd="2" destOrd="0" parTransId="{4537C68E-7BF4-4AFA-9F21-A70EB2C90452}" sibTransId="{0C821F83-1082-4351-A255-73C259FC961E}"/>
    <dgm:cxn modelId="{462EBA92-54B1-44B8-B476-A4D2C5E4495D}" type="presOf" srcId="{6986761C-E152-485F-8B96-552132285B9A}" destId="{CC32AB2A-AA98-48DF-81A0-D6E5C5E7DE7E}" srcOrd="0" destOrd="0" presId="urn:microsoft.com/office/officeart/2005/8/layout/default"/>
    <dgm:cxn modelId="{92E4ABB8-9CF2-42FE-83A2-E3DAF3BDF181}" srcId="{7F969E3B-3677-4194-BA42-6C8E293B4DEE}" destId="{C329E5CD-3D44-4DB2-8A4C-B403D9D4ED29}" srcOrd="0" destOrd="0" parTransId="{5AAB2E9C-5297-4D9D-A6D9-080D71D76784}" sibTransId="{7514F4CC-AABD-47EA-8092-785F6EC3A860}"/>
    <dgm:cxn modelId="{057D9CB9-EF6A-40F8-90B3-3E5DF4A2B3E4}" srcId="{7F969E3B-3677-4194-BA42-6C8E293B4DEE}" destId="{98B116FE-BD71-4030-871D-85BEB9948601}" srcOrd="8" destOrd="0" parTransId="{2C40AF4C-45F0-442F-AA0D-F9670145FA35}" sibTransId="{DF037053-C469-499A-87C7-60F7AE110FCC}"/>
    <dgm:cxn modelId="{65FB1BBF-E0F6-44DE-AF2B-56F8DF53EE2F}" type="presOf" srcId="{C0683EC8-0F2E-41CB-BB35-B976E974F3C6}" destId="{B9F2CDE7-7A2D-422B-87DD-6DA772F9DCDF}" srcOrd="0" destOrd="0" presId="urn:microsoft.com/office/officeart/2005/8/layout/default"/>
    <dgm:cxn modelId="{F3F5A7C2-8AD0-402A-821B-2B6858BDE36A}" srcId="{7F969E3B-3677-4194-BA42-6C8E293B4DEE}" destId="{6986761C-E152-485F-8B96-552132285B9A}" srcOrd="3" destOrd="0" parTransId="{E2249705-7A5D-45B8-97BB-69F3CAA16773}" sibTransId="{50EE2B2B-C9F3-418E-8986-A4F3ABEE57C2}"/>
    <dgm:cxn modelId="{4DE4CFD4-9A43-42A6-AF37-CB83FC126075}" type="presOf" srcId="{E79E5DC5-87F8-4ABE-8CF8-E77058885307}" destId="{75D578CC-40C5-4C90-816B-54B1DB433664}" srcOrd="0" destOrd="0" presId="urn:microsoft.com/office/officeart/2005/8/layout/default"/>
    <dgm:cxn modelId="{F81C28D5-D20A-453C-A121-7E093F77382C}" type="presOf" srcId="{69B7D849-1344-42E4-AE5B-1B7658BB0C33}" destId="{886AB220-2CE8-4343-84A5-E9D446AD0E53}" srcOrd="0" destOrd="0" presId="urn:microsoft.com/office/officeart/2005/8/layout/default"/>
    <dgm:cxn modelId="{632782E4-EE8A-4F00-ACD0-0F68ED04B615}" type="presOf" srcId="{BFACD96E-6385-4ADE-9C43-747205FD5401}" destId="{5E02985C-2640-4A33-AE3A-21122F7F38E1}" srcOrd="0" destOrd="0" presId="urn:microsoft.com/office/officeart/2005/8/layout/default"/>
    <dgm:cxn modelId="{544099E5-53E2-4DC8-92DE-0EB1C1A3481A}" type="presOf" srcId="{7F969E3B-3677-4194-BA42-6C8E293B4DEE}" destId="{A7C1A7F1-A9A3-43A8-9E22-C16E1C950C2B}" srcOrd="0" destOrd="0" presId="urn:microsoft.com/office/officeart/2005/8/layout/default"/>
    <dgm:cxn modelId="{E30D05F1-80D5-4E5D-9082-3F96D9769046}" type="presOf" srcId="{77E49870-BC50-43A1-8016-D230630DEBF3}" destId="{BECD1CBA-EAE8-4C82-A37E-2870AAD8FE08}" srcOrd="0" destOrd="0" presId="urn:microsoft.com/office/officeart/2005/8/layout/default"/>
    <dgm:cxn modelId="{8997A3FC-C2BF-4E6B-833A-6863B1FC79B6}" srcId="{7F969E3B-3677-4194-BA42-6C8E293B4DEE}" destId="{7C4D7645-D48F-4EE3-99E0-28996D48C450}" srcOrd="10" destOrd="0" parTransId="{1226A00F-99BC-4510-A062-A5BF65728A14}" sibTransId="{22573026-C578-45E7-8F9F-127EF0A779AA}"/>
    <dgm:cxn modelId="{4FA58FFD-F619-469D-8908-7BE9FD2EA996}" type="presOf" srcId="{0673C1AE-F6D4-4191-9AC2-3A4DD196899B}" destId="{8F010223-DAB0-47CD-9E16-301D0DCBA2CD}" srcOrd="0" destOrd="0" presId="urn:microsoft.com/office/officeart/2005/8/layout/default"/>
    <dgm:cxn modelId="{80AF539B-3A5A-4D67-8472-7B44750465C5}" type="presParOf" srcId="{A7C1A7F1-A9A3-43A8-9E22-C16E1C950C2B}" destId="{ACDE3FC3-842C-4102-A3C0-81DAAAB20E84}" srcOrd="0" destOrd="0" presId="urn:microsoft.com/office/officeart/2005/8/layout/default"/>
    <dgm:cxn modelId="{6E71DEE7-8C1E-4C9C-A3F8-F8F1AE034208}" type="presParOf" srcId="{A7C1A7F1-A9A3-43A8-9E22-C16E1C950C2B}" destId="{000B61E8-016F-4F3F-8EAB-F3C14DD65068}" srcOrd="1" destOrd="0" presId="urn:microsoft.com/office/officeart/2005/8/layout/default"/>
    <dgm:cxn modelId="{A7EB14DB-92A7-4E00-B01A-055A002AF7A3}" type="presParOf" srcId="{A7C1A7F1-A9A3-43A8-9E22-C16E1C950C2B}" destId="{B9F2CDE7-7A2D-422B-87DD-6DA772F9DCDF}" srcOrd="2" destOrd="0" presId="urn:microsoft.com/office/officeart/2005/8/layout/default"/>
    <dgm:cxn modelId="{999D80B3-979C-4698-8205-1BFB0D41D817}" type="presParOf" srcId="{A7C1A7F1-A9A3-43A8-9E22-C16E1C950C2B}" destId="{BBD4707E-BE0F-47DF-950A-643C6B942B47}" srcOrd="3" destOrd="0" presId="urn:microsoft.com/office/officeart/2005/8/layout/default"/>
    <dgm:cxn modelId="{75FFA307-3F60-40D0-BA23-9422CCF74EDC}" type="presParOf" srcId="{A7C1A7F1-A9A3-43A8-9E22-C16E1C950C2B}" destId="{46288A9B-02A7-4A61-8001-26C51D8C321A}" srcOrd="4" destOrd="0" presId="urn:microsoft.com/office/officeart/2005/8/layout/default"/>
    <dgm:cxn modelId="{B76DD0CF-CA06-44E8-A468-CDC76B477F15}" type="presParOf" srcId="{A7C1A7F1-A9A3-43A8-9E22-C16E1C950C2B}" destId="{D532526B-BEF1-4650-97E5-0FB8ACC3D5A3}" srcOrd="5" destOrd="0" presId="urn:microsoft.com/office/officeart/2005/8/layout/default"/>
    <dgm:cxn modelId="{14660AE3-6F6F-4A3C-9604-70A856B86237}" type="presParOf" srcId="{A7C1A7F1-A9A3-43A8-9E22-C16E1C950C2B}" destId="{CC32AB2A-AA98-48DF-81A0-D6E5C5E7DE7E}" srcOrd="6" destOrd="0" presId="urn:microsoft.com/office/officeart/2005/8/layout/default"/>
    <dgm:cxn modelId="{FC9458E2-F838-4F7E-9751-0DA8459C08B8}" type="presParOf" srcId="{A7C1A7F1-A9A3-43A8-9E22-C16E1C950C2B}" destId="{CC30CA51-16F5-45C7-B87B-0C4BB716EA38}" srcOrd="7" destOrd="0" presId="urn:microsoft.com/office/officeart/2005/8/layout/default"/>
    <dgm:cxn modelId="{C0FD8C40-2DD1-4911-9784-0F5D309FEF4D}" type="presParOf" srcId="{A7C1A7F1-A9A3-43A8-9E22-C16E1C950C2B}" destId="{75D578CC-40C5-4C90-816B-54B1DB433664}" srcOrd="8" destOrd="0" presId="urn:microsoft.com/office/officeart/2005/8/layout/default"/>
    <dgm:cxn modelId="{50A58FE1-69D5-49C0-A79F-DEDADB7CA66F}" type="presParOf" srcId="{A7C1A7F1-A9A3-43A8-9E22-C16E1C950C2B}" destId="{FC21CA73-7049-4D56-A23F-4D67F2DE021F}" srcOrd="9" destOrd="0" presId="urn:microsoft.com/office/officeart/2005/8/layout/default"/>
    <dgm:cxn modelId="{7D05F995-FECA-4C1A-943C-9F4086B509FA}" type="presParOf" srcId="{A7C1A7F1-A9A3-43A8-9E22-C16E1C950C2B}" destId="{B31EEB01-70A7-4D9B-A8A0-3C547D4519BA}" srcOrd="10" destOrd="0" presId="urn:microsoft.com/office/officeart/2005/8/layout/default"/>
    <dgm:cxn modelId="{DD9BCDD7-FC20-4D0D-A9CE-979F9B7E6BA5}" type="presParOf" srcId="{A7C1A7F1-A9A3-43A8-9E22-C16E1C950C2B}" destId="{8F95FF92-83E2-4434-A9CB-CD2A065C0606}" srcOrd="11" destOrd="0" presId="urn:microsoft.com/office/officeart/2005/8/layout/default"/>
    <dgm:cxn modelId="{0DD56801-42EF-4619-8223-AC637A06B310}" type="presParOf" srcId="{A7C1A7F1-A9A3-43A8-9E22-C16E1C950C2B}" destId="{886AB220-2CE8-4343-84A5-E9D446AD0E53}" srcOrd="12" destOrd="0" presId="urn:microsoft.com/office/officeart/2005/8/layout/default"/>
    <dgm:cxn modelId="{9E1BF482-4696-477B-8EFA-2E14168274E9}" type="presParOf" srcId="{A7C1A7F1-A9A3-43A8-9E22-C16E1C950C2B}" destId="{A1FB150C-A0BC-4569-9461-B75EAD187AE1}" srcOrd="13" destOrd="0" presId="urn:microsoft.com/office/officeart/2005/8/layout/default"/>
    <dgm:cxn modelId="{149CB67A-AE22-4E8F-B16A-BE4A7AEBBC97}" type="presParOf" srcId="{A7C1A7F1-A9A3-43A8-9E22-C16E1C950C2B}" destId="{5E02985C-2640-4A33-AE3A-21122F7F38E1}" srcOrd="14" destOrd="0" presId="urn:microsoft.com/office/officeart/2005/8/layout/default"/>
    <dgm:cxn modelId="{7EE7F7A2-D1C5-412F-BB04-42CEED3779BB}" type="presParOf" srcId="{A7C1A7F1-A9A3-43A8-9E22-C16E1C950C2B}" destId="{A6134632-DD53-44F7-A144-E9CEA93101B0}" srcOrd="15" destOrd="0" presId="urn:microsoft.com/office/officeart/2005/8/layout/default"/>
    <dgm:cxn modelId="{AFB7C8C0-7DE0-4F65-BAB9-5A8DC18012E7}" type="presParOf" srcId="{A7C1A7F1-A9A3-43A8-9E22-C16E1C950C2B}" destId="{D6E6ED3D-4F4E-441D-B74B-43CB628A321B}" srcOrd="16" destOrd="0" presId="urn:microsoft.com/office/officeart/2005/8/layout/default"/>
    <dgm:cxn modelId="{CAE05628-4AC5-4994-827D-0F5199EDC5F6}" type="presParOf" srcId="{A7C1A7F1-A9A3-43A8-9E22-C16E1C950C2B}" destId="{371F72DE-2131-46EE-90DE-FAC5FE2F127F}" srcOrd="17" destOrd="0" presId="urn:microsoft.com/office/officeart/2005/8/layout/default"/>
    <dgm:cxn modelId="{B3661E0D-BA43-4C8B-9299-158F0269F4AC}" type="presParOf" srcId="{A7C1A7F1-A9A3-43A8-9E22-C16E1C950C2B}" destId="{BECD1CBA-EAE8-4C82-A37E-2870AAD8FE08}" srcOrd="18" destOrd="0" presId="urn:microsoft.com/office/officeart/2005/8/layout/default"/>
    <dgm:cxn modelId="{E9920BE5-534F-481A-81D2-2CB11AA466F6}" type="presParOf" srcId="{A7C1A7F1-A9A3-43A8-9E22-C16E1C950C2B}" destId="{9159EA4A-C2F6-4912-8624-89C8824D7592}" srcOrd="19" destOrd="0" presId="urn:microsoft.com/office/officeart/2005/8/layout/default"/>
    <dgm:cxn modelId="{AC120FC9-6679-497E-9F85-6FD60387E4BC}" type="presParOf" srcId="{A7C1A7F1-A9A3-43A8-9E22-C16E1C950C2B}" destId="{2D08A6D5-4CB4-4369-B6E9-114364C13982}" srcOrd="20" destOrd="0" presId="urn:microsoft.com/office/officeart/2005/8/layout/default"/>
    <dgm:cxn modelId="{8BE17100-A8E4-4AB3-A4D2-83DBB567F11D}" type="presParOf" srcId="{A7C1A7F1-A9A3-43A8-9E22-C16E1C950C2B}" destId="{4D3B9565-EBBA-446D-ACC2-FF5D73235E67}" srcOrd="21" destOrd="0" presId="urn:microsoft.com/office/officeart/2005/8/layout/default"/>
    <dgm:cxn modelId="{E3FAC313-5F5E-491C-A188-497F145A5264}" type="presParOf" srcId="{A7C1A7F1-A9A3-43A8-9E22-C16E1C950C2B}" destId="{8F010223-DAB0-47CD-9E16-301D0DCBA2CD}" srcOrd="22" destOrd="0" presId="urn:microsoft.com/office/officeart/2005/8/layout/default"/>
    <dgm:cxn modelId="{316C9B8C-7D16-410B-8C5D-0CD6FA164399}" type="presParOf" srcId="{A7C1A7F1-A9A3-43A8-9E22-C16E1C950C2B}" destId="{C548A24A-B885-4CEE-A525-E4BF819FFA12}" srcOrd="23" destOrd="0" presId="urn:microsoft.com/office/officeart/2005/8/layout/default"/>
    <dgm:cxn modelId="{2CC987BD-8D43-4139-AEFF-249DD7B1702C}" type="presParOf" srcId="{A7C1A7F1-A9A3-43A8-9E22-C16E1C950C2B}" destId="{1CC3D0AB-48A3-450C-8474-398E87BB7911}"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49D2E9-4F3C-4A90-B080-909400187DA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57C154-72BC-4BD1-BC1D-8D6B5EB00C0D}">
      <dgm:prSet/>
      <dgm:spPr/>
      <dgm:t>
        <a:bodyPr/>
        <a:lstStyle/>
        <a:p>
          <a:pPr>
            <a:lnSpc>
              <a:spcPct val="100000"/>
            </a:lnSpc>
          </a:pPr>
          <a:r>
            <a:rPr lang="en-US"/>
            <a:t>CareersinFilm.com</a:t>
          </a:r>
        </a:p>
      </dgm:t>
    </dgm:pt>
    <dgm:pt modelId="{B412DB0B-56A2-461C-9968-C2A45CC02747}" type="parTrans" cxnId="{52EF88E7-9B18-4EA3-A6C4-243AD04E9502}">
      <dgm:prSet/>
      <dgm:spPr/>
      <dgm:t>
        <a:bodyPr/>
        <a:lstStyle/>
        <a:p>
          <a:endParaRPr lang="en-US"/>
        </a:p>
      </dgm:t>
    </dgm:pt>
    <dgm:pt modelId="{5A852842-5BAB-432A-9CDE-0825A59B559E}" type="sibTrans" cxnId="{52EF88E7-9B18-4EA3-A6C4-243AD04E9502}">
      <dgm:prSet/>
      <dgm:spPr/>
      <dgm:t>
        <a:bodyPr/>
        <a:lstStyle/>
        <a:p>
          <a:endParaRPr lang="en-US"/>
        </a:p>
      </dgm:t>
    </dgm:pt>
    <dgm:pt modelId="{51D22D5E-14E8-49AA-94F1-37780C05C3AC}">
      <dgm:prSet/>
      <dgm:spPr/>
      <dgm:t>
        <a:bodyPr/>
        <a:lstStyle/>
        <a:p>
          <a:pPr>
            <a:lnSpc>
              <a:spcPct val="100000"/>
            </a:lnSpc>
          </a:pPr>
          <a:r>
            <a:rPr lang="en-US"/>
            <a:t>Explore your </a:t>
          </a:r>
          <a:r>
            <a:rPr lang="en-US" dirty="0"/>
            <a:t>school, local community colleges, universities etc.</a:t>
          </a:r>
        </a:p>
      </dgm:t>
    </dgm:pt>
    <dgm:pt modelId="{0C7E56A8-C981-4390-BCA9-24D565DD1DFD}" type="parTrans" cxnId="{53512C89-BC45-49F0-BCA5-D6522A5F614C}">
      <dgm:prSet/>
      <dgm:spPr/>
      <dgm:t>
        <a:bodyPr/>
        <a:lstStyle/>
        <a:p>
          <a:endParaRPr lang="en-US"/>
        </a:p>
      </dgm:t>
    </dgm:pt>
    <dgm:pt modelId="{7B21004D-9B13-476B-B77E-65A293650B3A}" type="sibTrans" cxnId="{53512C89-BC45-49F0-BCA5-D6522A5F614C}">
      <dgm:prSet/>
      <dgm:spPr/>
      <dgm:t>
        <a:bodyPr/>
        <a:lstStyle/>
        <a:p>
          <a:endParaRPr lang="en-US"/>
        </a:p>
      </dgm:t>
    </dgm:pt>
    <dgm:pt modelId="{AB6424A8-C121-4072-9763-0414ACC7B32A}" type="pres">
      <dgm:prSet presAssocID="{1B49D2E9-4F3C-4A90-B080-909400187DA6}" presName="root" presStyleCnt="0">
        <dgm:presLayoutVars>
          <dgm:dir/>
          <dgm:resizeHandles val="exact"/>
        </dgm:presLayoutVars>
      </dgm:prSet>
      <dgm:spPr/>
    </dgm:pt>
    <dgm:pt modelId="{68D51800-FA7E-42B5-8654-7F9D62B2A685}" type="pres">
      <dgm:prSet presAssocID="{C957C154-72BC-4BD1-BC1D-8D6B5EB00C0D}" presName="compNode" presStyleCnt="0"/>
      <dgm:spPr/>
    </dgm:pt>
    <dgm:pt modelId="{CB5B39A7-736B-4FD7-9DEC-041A584D472D}" type="pres">
      <dgm:prSet presAssocID="{C957C154-72BC-4BD1-BC1D-8D6B5EB00C0D}" presName="bgRect" presStyleLbl="bgShp" presStyleIdx="0" presStyleCnt="2"/>
      <dgm:spPr/>
    </dgm:pt>
    <dgm:pt modelId="{5C4EB32E-09A8-4507-B111-06238F37014D}" type="pres">
      <dgm:prSet presAssocID="{C957C154-72BC-4BD1-BC1D-8D6B5EB00C0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FE858B25-F8A5-4599-9EA5-70810196E9A1}" type="pres">
      <dgm:prSet presAssocID="{C957C154-72BC-4BD1-BC1D-8D6B5EB00C0D}" presName="spaceRect" presStyleCnt="0"/>
      <dgm:spPr/>
    </dgm:pt>
    <dgm:pt modelId="{2A1786BB-DB8E-41EA-830C-CDA42E2BAB6C}" type="pres">
      <dgm:prSet presAssocID="{C957C154-72BC-4BD1-BC1D-8D6B5EB00C0D}" presName="parTx" presStyleLbl="revTx" presStyleIdx="0" presStyleCnt="2">
        <dgm:presLayoutVars>
          <dgm:chMax val="0"/>
          <dgm:chPref val="0"/>
        </dgm:presLayoutVars>
      </dgm:prSet>
      <dgm:spPr/>
    </dgm:pt>
    <dgm:pt modelId="{EBF40348-3F11-477D-8FA8-6734D94BA2A3}" type="pres">
      <dgm:prSet presAssocID="{5A852842-5BAB-432A-9CDE-0825A59B559E}" presName="sibTrans" presStyleCnt="0"/>
      <dgm:spPr/>
    </dgm:pt>
    <dgm:pt modelId="{86B0FC9F-620A-4EC4-913A-46799E5D121F}" type="pres">
      <dgm:prSet presAssocID="{51D22D5E-14E8-49AA-94F1-37780C05C3AC}" presName="compNode" presStyleCnt="0"/>
      <dgm:spPr/>
    </dgm:pt>
    <dgm:pt modelId="{8676953F-63C8-4C93-87BC-B3E31EA5CBEC}" type="pres">
      <dgm:prSet presAssocID="{51D22D5E-14E8-49AA-94F1-37780C05C3AC}" presName="bgRect" presStyleLbl="bgShp" presStyleIdx="1" presStyleCnt="2"/>
      <dgm:spPr/>
    </dgm:pt>
    <dgm:pt modelId="{0A49CDD2-C73C-4410-B0B9-BC88A16699DF}" type="pres">
      <dgm:prSet presAssocID="{51D22D5E-14E8-49AA-94F1-37780C05C3A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hoolhouse"/>
        </a:ext>
      </dgm:extLst>
    </dgm:pt>
    <dgm:pt modelId="{FE5A1501-0919-4AD2-8FCD-7BE03BDAE1E2}" type="pres">
      <dgm:prSet presAssocID="{51D22D5E-14E8-49AA-94F1-37780C05C3AC}" presName="spaceRect" presStyleCnt="0"/>
      <dgm:spPr/>
    </dgm:pt>
    <dgm:pt modelId="{265F8246-6DAF-4FBE-8158-07EB114859E1}" type="pres">
      <dgm:prSet presAssocID="{51D22D5E-14E8-49AA-94F1-37780C05C3AC}" presName="parTx" presStyleLbl="revTx" presStyleIdx="1" presStyleCnt="2">
        <dgm:presLayoutVars>
          <dgm:chMax val="0"/>
          <dgm:chPref val="0"/>
        </dgm:presLayoutVars>
      </dgm:prSet>
      <dgm:spPr/>
    </dgm:pt>
  </dgm:ptLst>
  <dgm:cxnLst>
    <dgm:cxn modelId="{9F41EB15-F12E-4E6E-9AA9-EA86F7E7ED7E}" type="presOf" srcId="{1B49D2E9-4F3C-4A90-B080-909400187DA6}" destId="{AB6424A8-C121-4072-9763-0414ACC7B32A}" srcOrd="0" destOrd="0" presId="urn:microsoft.com/office/officeart/2018/2/layout/IconVerticalSolidList"/>
    <dgm:cxn modelId="{53512C89-BC45-49F0-BCA5-D6522A5F614C}" srcId="{1B49D2E9-4F3C-4A90-B080-909400187DA6}" destId="{51D22D5E-14E8-49AA-94F1-37780C05C3AC}" srcOrd="1" destOrd="0" parTransId="{0C7E56A8-C981-4390-BCA9-24D565DD1DFD}" sibTransId="{7B21004D-9B13-476B-B77E-65A293650B3A}"/>
    <dgm:cxn modelId="{F30E9FBE-AFA8-43AF-9C02-04FDCE9071E6}" type="presOf" srcId="{C957C154-72BC-4BD1-BC1D-8D6B5EB00C0D}" destId="{2A1786BB-DB8E-41EA-830C-CDA42E2BAB6C}" srcOrd="0" destOrd="0" presId="urn:microsoft.com/office/officeart/2018/2/layout/IconVerticalSolidList"/>
    <dgm:cxn modelId="{52EF88E7-9B18-4EA3-A6C4-243AD04E9502}" srcId="{1B49D2E9-4F3C-4A90-B080-909400187DA6}" destId="{C957C154-72BC-4BD1-BC1D-8D6B5EB00C0D}" srcOrd="0" destOrd="0" parTransId="{B412DB0B-56A2-461C-9968-C2A45CC02747}" sibTransId="{5A852842-5BAB-432A-9CDE-0825A59B559E}"/>
    <dgm:cxn modelId="{C9432DEA-31F9-4268-A47A-DCF016ABAD34}" type="presOf" srcId="{51D22D5E-14E8-49AA-94F1-37780C05C3AC}" destId="{265F8246-6DAF-4FBE-8158-07EB114859E1}" srcOrd="0" destOrd="0" presId="urn:microsoft.com/office/officeart/2018/2/layout/IconVerticalSolidList"/>
    <dgm:cxn modelId="{D02B38EF-FF38-40A9-9F79-1A8F5E39CB73}" type="presParOf" srcId="{AB6424A8-C121-4072-9763-0414ACC7B32A}" destId="{68D51800-FA7E-42B5-8654-7F9D62B2A685}" srcOrd="0" destOrd="0" presId="urn:microsoft.com/office/officeart/2018/2/layout/IconVerticalSolidList"/>
    <dgm:cxn modelId="{C4FA5413-EB8E-4F77-919F-275CFE658FC2}" type="presParOf" srcId="{68D51800-FA7E-42B5-8654-7F9D62B2A685}" destId="{CB5B39A7-736B-4FD7-9DEC-041A584D472D}" srcOrd="0" destOrd="0" presId="urn:microsoft.com/office/officeart/2018/2/layout/IconVerticalSolidList"/>
    <dgm:cxn modelId="{261BA16C-9781-4CFB-86DF-BFB4271C36FA}" type="presParOf" srcId="{68D51800-FA7E-42B5-8654-7F9D62B2A685}" destId="{5C4EB32E-09A8-4507-B111-06238F37014D}" srcOrd="1" destOrd="0" presId="urn:microsoft.com/office/officeart/2018/2/layout/IconVerticalSolidList"/>
    <dgm:cxn modelId="{548B6850-0277-4551-A160-7EBA58E9D59C}" type="presParOf" srcId="{68D51800-FA7E-42B5-8654-7F9D62B2A685}" destId="{FE858B25-F8A5-4599-9EA5-70810196E9A1}" srcOrd="2" destOrd="0" presId="urn:microsoft.com/office/officeart/2018/2/layout/IconVerticalSolidList"/>
    <dgm:cxn modelId="{3105AB45-2966-4A21-8AEB-812FB0BA309C}" type="presParOf" srcId="{68D51800-FA7E-42B5-8654-7F9D62B2A685}" destId="{2A1786BB-DB8E-41EA-830C-CDA42E2BAB6C}" srcOrd="3" destOrd="0" presId="urn:microsoft.com/office/officeart/2018/2/layout/IconVerticalSolidList"/>
    <dgm:cxn modelId="{3FFC2DF2-4EB1-48CD-BD90-87BF3F91EB1C}" type="presParOf" srcId="{AB6424A8-C121-4072-9763-0414ACC7B32A}" destId="{EBF40348-3F11-477D-8FA8-6734D94BA2A3}" srcOrd="1" destOrd="0" presId="urn:microsoft.com/office/officeart/2018/2/layout/IconVerticalSolidList"/>
    <dgm:cxn modelId="{8A9DD6F4-22BC-4F73-A7F4-8263FA3F9DA1}" type="presParOf" srcId="{AB6424A8-C121-4072-9763-0414ACC7B32A}" destId="{86B0FC9F-620A-4EC4-913A-46799E5D121F}" srcOrd="2" destOrd="0" presId="urn:microsoft.com/office/officeart/2018/2/layout/IconVerticalSolidList"/>
    <dgm:cxn modelId="{919FD7BA-7D78-4ECD-98E8-54D983903ED7}" type="presParOf" srcId="{86B0FC9F-620A-4EC4-913A-46799E5D121F}" destId="{8676953F-63C8-4C93-87BC-B3E31EA5CBEC}" srcOrd="0" destOrd="0" presId="urn:microsoft.com/office/officeart/2018/2/layout/IconVerticalSolidList"/>
    <dgm:cxn modelId="{508C81BE-84D3-4B77-B4ED-BC530E04F080}" type="presParOf" srcId="{86B0FC9F-620A-4EC4-913A-46799E5D121F}" destId="{0A49CDD2-C73C-4410-B0B9-BC88A16699DF}" srcOrd="1" destOrd="0" presId="urn:microsoft.com/office/officeart/2018/2/layout/IconVerticalSolidList"/>
    <dgm:cxn modelId="{968817B5-BDCC-41A5-9AD2-BAA0B0EA06C1}" type="presParOf" srcId="{86B0FC9F-620A-4EC4-913A-46799E5D121F}" destId="{FE5A1501-0919-4AD2-8FCD-7BE03BDAE1E2}" srcOrd="2" destOrd="0" presId="urn:microsoft.com/office/officeart/2018/2/layout/IconVerticalSolidList"/>
    <dgm:cxn modelId="{1687064C-0CB1-4AEF-B345-F9A512C72F07}" type="presParOf" srcId="{86B0FC9F-620A-4EC4-913A-46799E5D121F}" destId="{265F8246-6DAF-4FBE-8158-07EB114859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7ED6D-9672-4A20-B43C-4F5ACB15EED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71260E-4D62-4D0C-B12D-6D464D3A0A81}">
      <dgm:prSet/>
      <dgm:spPr/>
      <dgm:t>
        <a:bodyPr/>
        <a:lstStyle/>
        <a:p>
          <a:pPr>
            <a:lnSpc>
              <a:spcPct val="100000"/>
            </a:lnSpc>
          </a:pPr>
          <a:r>
            <a:rPr lang="en-US"/>
            <a:t>Active participation</a:t>
          </a:r>
        </a:p>
      </dgm:t>
    </dgm:pt>
    <dgm:pt modelId="{32265116-1D15-4526-9AE1-E33D10847472}" type="parTrans" cxnId="{A18C0830-A6E1-4437-ACAC-FE159475856D}">
      <dgm:prSet/>
      <dgm:spPr/>
      <dgm:t>
        <a:bodyPr/>
        <a:lstStyle/>
        <a:p>
          <a:endParaRPr lang="en-US"/>
        </a:p>
      </dgm:t>
    </dgm:pt>
    <dgm:pt modelId="{D727A34C-B902-4D2E-BB89-EED3F69717AD}" type="sibTrans" cxnId="{A18C0830-A6E1-4437-ACAC-FE159475856D}">
      <dgm:prSet/>
      <dgm:spPr/>
      <dgm:t>
        <a:bodyPr/>
        <a:lstStyle/>
        <a:p>
          <a:endParaRPr lang="en-US"/>
        </a:p>
      </dgm:t>
    </dgm:pt>
    <dgm:pt modelId="{76AE11B1-1DD8-422E-85C4-0D29C37C8273}">
      <dgm:prSet/>
      <dgm:spPr/>
      <dgm:t>
        <a:bodyPr/>
        <a:lstStyle/>
        <a:p>
          <a:pPr>
            <a:lnSpc>
              <a:spcPct val="100000"/>
            </a:lnSpc>
          </a:pPr>
          <a:r>
            <a:rPr lang="en-US"/>
            <a:t>No more, no less</a:t>
          </a:r>
        </a:p>
      </dgm:t>
    </dgm:pt>
    <dgm:pt modelId="{2EDB3414-6C6B-47DC-BFEA-4F5E7A3CC212}" type="parTrans" cxnId="{E9350813-362F-4B20-B2F6-B31673DA2DB7}">
      <dgm:prSet/>
      <dgm:spPr/>
      <dgm:t>
        <a:bodyPr/>
        <a:lstStyle/>
        <a:p>
          <a:endParaRPr lang="en-US"/>
        </a:p>
      </dgm:t>
    </dgm:pt>
    <dgm:pt modelId="{4A065D52-164C-4255-953B-2493B2724203}" type="sibTrans" cxnId="{E9350813-362F-4B20-B2F6-B31673DA2DB7}">
      <dgm:prSet/>
      <dgm:spPr/>
      <dgm:t>
        <a:bodyPr/>
        <a:lstStyle/>
        <a:p>
          <a:endParaRPr lang="en-US"/>
        </a:p>
      </dgm:t>
    </dgm:pt>
    <dgm:pt modelId="{63412E97-4462-4943-A93E-4351B3DE9024}">
      <dgm:prSet/>
      <dgm:spPr/>
      <dgm:t>
        <a:bodyPr/>
        <a:lstStyle/>
        <a:p>
          <a:pPr>
            <a:lnSpc>
              <a:spcPct val="100000"/>
            </a:lnSpc>
          </a:pPr>
          <a:r>
            <a:rPr lang="en-US"/>
            <a:t>If you have a question, ask</a:t>
          </a:r>
        </a:p>
      </dgm:t>
    </dgm:pt>
    <dgm:pt modelId="{903553C5-B2CC-4822-8A40-4545E88DF798}" type="parTrans" cxnId="{0192C850-6835-4CCB-B0C2-C8F1B92492F4}">
      <dgm:prSet/>
      <dgm:spPr/>
      <dgm:t>
        <a:bodyPr/>
        <a:lstStyle/>
        <a:p>
          <a:endParaRPr lang="en-US"/>
        </a:p>
      </dgm:t>
    </dgm:pt>
    <dgm:pt modelId="{11A03CD8-BCC1-4D06-878C-92F19ACBEE74}" type="sibTrans" cxnId="{0192C850-6835-4CCB-B0C2-C8F1B92492F4}">
      <dgm:prSet/>
      <dgm:spPr/>
      <dgm:t>
        <a:bodyPr/>
        <a:lstStyle/>
        <a:p>
          <a:endParaRPr lang="en-US"/>
        </a:p>
      </dgm:t>
    </dgm:pt>
    <dgm:pt modelId="{D9E1D010-FC10-41D1-AC87-198A828644BB}">
      <dgm:prSet/>
      <dgm:spPr/>
      <dgm:t>
        <a:bodyPr/>
        <a:lstStyle/>
        <a:p>
          <a:pPr>
            <a:lnSpc>
              <a:spcPct val="100000"/>
            </a:lnSpc>
          </a:pPr>
          <a:r>
            <a:rPr lang="en-US"/>
            <a:t>Give feedback</a:t>
          </a:r>
        </a:p>
      </dgm:t>
    </dgm:pt>
    <dgm:pt modelId="{60DA3DF9-E77C-4655-A8BA-C62268C5A2E0}" type="parTrans" cxnId="{0197EB61-94C6-479A-BBD2-D5574E9177DC}">
      <dgm:prSet/>
      <dgm:spPr/>
      <dgm:t>
        <a:bodyPr/>
        <a:lstStyle/>
        <a:p>
          <a:endParaRPr lang="en-US"/>
        </a:p>
      </dgm:t>
    </dgm:pt>
    <dgm:pt modelId="{84801C0A-5A22-4528-BA53-7594D665EC84}" type="sibTrans" cxnId="{0197EB61-94C6-479A-BBD2-D5574E9177DC}">
      <dgm:prSet/>
      <dgm:spPr/>
      <dgm:t>
        <a:bodyPr/>
        <a:lstStyle/>
        <a:p>
          <a:endParaRPr lang="en-US"/>
        </a:p>
      </dgm:t>
    </dgm:pt>
    <dgm:pt modelId="{085E9BEE-D46D-47D3-83B5-3B76D4C71E6F}">
      <dgm:prSet/>
      <dgm:spPr/>
      <dgm:t>
        <a:bodyPr/>
        <a:lstStyle/>
        <a:p>
          <a:pPr>
            <a:lnSpc>
              <a:spcPct val="100000"/>
            </a:lnSpc>
          </a:pPr>
          <a:r>
            <a:rPr lang="en-US"/>
            <a:t>Appropriate content</a:t>
          </a:r>
        </a:p>
      </dgm:t>
    </dgm:pt>
    <dgm:pt modelId="{6D59A828-B38C-443C-98E1-1BFE02E84088}" type="parTrans" cxnId="{BD173961-3E36-4116-8449-8F15E31D6866}">
      <dgm:prSet/>
      <dgm:spPr/>
      <dgm:t>
        <a:bodyPr/>
        <a:lstStyle/>
        <a:p>
          <a:endParaRPr lang="en-US"/>
        </a:p>
      </dgm:t>
    </dgm:pt>
    <dgm:pt modelId="{1D524322-988E-4EEC-94CF-07805115BC5B}" type="sibTrans" cxnId="{BD173961-3E36-4116-8449-8F15E31D6866}">
      <dgm:prSet/>
      <dgm:spPr/>
      <dgm:t>
        <a:bodyPr/>
        <a:lstStyle/>
        <a:p>
          <a:endParaRPr lang="en-US"/>
        </a:p>
      </dgm:t>
    </dgm:pt>
    <dgm:pt modelId="{AA01BA9F-44B0-4F0D-9848-82DBDAA53977}">
      <dgm:prSet/>
      <dgm:spPr/>
      <dgm:t>
        <a:bodyPr/>
        <a:lstStyle/>
        <a:p>
          <a:pPr>
            <a:lnSpc>
              <a:spcPct val="100000"/>
            </a:lnSpc>
          </a:pPr>
          <a:r>
            <a:rPr lang="en-US"/>
            <a:t>Scout Oath/Law</a:t>
          </a:r>
        </a:p>
      </dgm:t>
    </dgm:pt>
    <dgm:pt modelId="{99B9DD73-99F4-46BD-BF16-D7812154C874}" type="parTrans" cxnId="{CA3BB6DE-EA30-48D6-BDB7-A60450369448}">
      <dgm:prSet/>
      <dgm:spPr/>
      <dgm:t>
        <a:bodyPr/>
        <a:lstStyle/>
        <a:p>
          <a:endParaRPr lang="en-US"/>
        </a:p>
      </dgm:t>
    </dgm:pt>
    <dgm:pt modelId="{D0C21FFF-9C9C-40A8-BA27-EE8F72950BC6}" type="sibTrans" cxnId="{CA3BB6DE-EA30-48D6-BDB7-A60450369448}">
      <dgm:prSet/>
      <dgm:spPr/>
      <dgm:t>
        <a:bodyPr/>
        <a:lstStyle/>
        <a:p>
          <a:endParaRPr lang="en-US"/>
        </a:p>
      </dgm:t>
    </dgm:pt>
    <dgm:pt modelId="{9437E4BE-FAEF-4141-8393-0917B0AA1D5C}" type="pres">
      <dgm:prSet presAssocID="{0B37ED6D-9672-4A20-B43C-4F5ACB15EEDA}" presName="root" presStyleCnt="0">
        <dgm:presLayoutVars>
          <dgm:dir/>
          <dgm:resizeHandles val="exact"/>
        </dgm:presLayoutVars>
      </dgm:prSet>
      <dgm:spPr/>
    </dgm:pt>
    <dgm:pt modelId="{7CEA0884-663A-4C73-9594-3600C9719A29}" type="pres">
      <dgm:prSet presAssocID="{B071260E-4D62-4D0C-B12D-6D464D3A0A81}" presName="compNode" presStyleCnt="0"/>
      <dgm:spPr/>
    </dgm:pt>
    <dgm:pt modelId="{9D66ABD4-9A8D-4A12-8377-3DC3982FC2E9}" type="pres">
      <dgm:prSet presAssocID="{B071260E-4D62-4D0C-B12D-6D464D3A0A81}" presName="bgRect" presStyleLbl="bgShp" presStyleIdx="0" presStyleCnt="6"/>
      <dgm:spPr/>
    </dgm:pt>
    <dgm:pt modelId="{3B74D7E8-0639-4E35-A43E-9149CFEBBD09}" type="pres">
      <dgm:prSet presAssocID="{B071260E-4D62-4D0C-B12D-6D464D3A0A8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9355573-E3CD-4BD0-B1AD-ABD86E6127B6}" type="pres">
      <dgm:prSet presAssocID="{B071260E-4D62-4D0C-B12D-6D464D3A0A81}" presName="spaceRect" presStyleCnt="0"/>
      <dgm:spPr/>
    </dgm:pt>
    <dgm:pt modelId="{5CDDDC58-B60A-4030-A9C0-A4466203F08C}" type="pres">
      <dgm:prSet presAssocID="{B071260E-4D62-4D0C-B12D-6D464D3A0A81}" presName="parTx" presStyleLbl="revTx" presStyleIdx="0" presStyleCnt="6">
        <dgm:presLayoutVars>
          <dgm:chMax val="0"/>
          <dgm:chPref val="0"/>
        </dgm:presLayoutVars>
      </dgm:prSet>
      <dgm:spPr/>
    </dgm:pt>
    <dgm:pt modelId="{976689F0-A3F5-4C7F-B91B-7D9391E1EA65}" type="pres">
      <dgm:prSet presAssocID="{D727A34C-B902-4D2E-BB89-EED3F69717AD}" presName="sibTrans" presStyleCnt="0"/>
      <dgm:spPr/>
    </dgm:pt>
    <dgm:pt modelId="{2529D32D-1596-45B3-86C4-FC6A110D5A22}" type="pres">
      <dgm:prSet presAssocID="{76AE11B1-1DD8-422E-85C4-0D29C37C8273}" presName="compNode" presStyleCnt="0"/>
      <dgm:spPr/>
    </dgm:pt>
    <dgm:pt modelId="{53BE8930-901F-49CD-B948-135063C45988}" type="pres">
      <dgm:prSet presAssocID="{76AE11B1-1DD8-422E-85C4-0D29C37C8273}" presName="bgRect" presStyleLbl="bgShp" presStyleIdx="1" presStyleCnt="6"/>
      <dgm:spPr/>
    </dgm:pt>
    <dgm:pt modelId="{962EBCFA-7FCA-40B3-8E2E-81D149044213}" type="pres">
      <dgm:prSet presAssocID="{76AE11B1-1DD8-422E-85C4-0D29C37C827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ACE87843-37D7-4358-8457-AD9F7EB5FE05}" type="pres">
      <dgm:prSet presAssocID="{76AE11B1-1DD8-422E-85C4-0D29C37C8273}" presName="spaceRect" presStyleCnt="0"/>
      <dgm:spPr/>
    </dgm:pt>
    <dgm:pt modelId="{86B29D1D-657A-455F-B4B4-A9F8428524B6}" type="pres">
      <dgm:prSet presAssocID="{76AE11B1-1DD8-422E-85C4-0D29C37C8273}" presName="parTx" presStyleLbl="revTx" presStyleIdx="1" presStyleCnt="6">
        <dgm:presLayoutVars>
          <dgm:chMax val="0"/>
          <dgm:chPref val="0"/>
        </dgm:presLayoutVars>
      </dgm:prSet>
      <dgm:spPr/>
    </dgm:pt>
    <dgm:pt modelId="{C46C1771-67BD-4F4E-A98C-0C6E572B08C3}" type="pres">
      <dgm:prSet presAssocID="{4A065D52-164C-4255-953B-2493B2724203}" presName="sibTrans" presStyleCnt="0"/>
      <dgm:spPr/>
    </dgm:pt>
    <dgm:pt modelId="{B426FADB-F5CC-44DA-B84E-B6F8AD5AD80B}" type="pres">
      <dgm:prSet presAssocID="{63412E97-4462-4943-A93E-4351B3DE9024}" presName="compNode" presStyleCnt="0"/>
      <dgm:spPr/>
    </dgm:pt>
    <dgm:pt modelId="{E0E27CFE-3B03-47FB-9DD1-223B84DC263A}" type="pres">
      <dgm:prSet presAssocID="{63412E97-4462-4943-A93E-4351B3DE9024}" presName="bgRect" presStyleLbl="bgShp" presStyleIdx="2" presStyleCnt="6"/>
      <dgm:spPr/>
    </dgm:pt>
    <dgm:pt modelId="{A171923D-CABD-4BBF-A960-6CFBD7CCF9B4}" type="pres">
      <dgm:prSet presAssocID="{63412E97-4462-4943-A93E-4351B3DE90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624A1B82-68B4-4621-A81C-A27CCE8CF3AF}" type="pres">
      <dgm:prSet presAssocID="{63412E97-4462-4943-A93E-4351B3DE9024}" presName="spaceRect" presStyleCnt="0"/>
      <dgm:spPr/>
    </dgm:pt>
    <dgm:pt modelId="{C6B08885-7B64-47C0-A84E-43E7D5ADB6BF}" type="pres">
      <dgm:prSet presAssocID="{63412E97-4462-4943-A93E-4351B3DE9024}" presName="parTx" presStyleLbl="revTx" presStyleIdx="2" presStyleCnt="6">
        <dgm:presLayoutVars>
          <dgm:chMax val="0"/>
          <dgm:chPref val="0"/>
        </dgm:presLayoutVars>
      </dgm:prSet>
      <dgm:spPr/>
    </dgm:pt>
    <dgm:pt modelId="{D317E8E1-2422-423F-8B9E-43842095A7FE}" type="pres">
      <dgm:prSet presAssocID="{11A03CD8-BCC1-4D06-878C-92F19ACBEE74}" presName="sibTrans" presStyleCnt="0"/>
      <dgm:spPr/>
    </dgm:pt>
    <dgm:pt modelId="{2E4093D4-8712-40DB-B1CC-8904ADB8E950}" type="pres">
      <dgm:prSet presAssocID="{D9E1D010-FC10-41D1-AC87-198A828644BB}" presName="compNode" presStyleCnt="0"/>
      <dgm:spPr/>
    </dgm:pt>
    <dgm:pt modelId="{F8D73283-C1C6-4436-AF7B-21BE5DBFE9A1}" type="pres">
      <dgm:prSet presAssocID="{D9E1D010-FC10-41D1-AC87-198A828644BB}" presName="bgRect" presStyleLbl="bgShp" presStyleIdx="3" presStyleCnt="6"/>
      <dgm:spPr/>
    </dgm:pt>
    <dgm:pt modelId="{17BB536D-CA29-4BFE-A394-7D7CDF222AD6}" type="pres">
      <dgm:prSet presAssocID="{D9E1D010-FC10-41D1-AC87-198A828644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DD1B7A96-43B8-4B03-B552-E39C5B6475B0}" type="pres">
      <dgm:prSet presAssocID="{D9E1D010-FC10-41D1-AC87-198A828644BB}" presName="spaceRect" presStyleCnt="0"/>
      <dgm:spPr/>
    </dgm:pt>
    <dgm:pt modelId="{259323B5-E0EE-4FEB-AF05-7CB9B671A6CD}" type="pres">
      <dgm:prSet presAssocID="{D9E1D010-FC10-41D1-AC87-198A828644BB}" presName="parTx" presStyleLbl="revTx" presStyleIdx="3" presStyleCnt="6">
        <dgm:presLayoutVars>
          <dgm:chMax val="0"/>
          <dgm:chPref val="0"/>
        </dgm:presLayoutVars>
      </dgm:prSet>
      <dgm:spPr/>
    </dgm:pt>
    <dgm:pt modelId="{844C5DE9-B5D6-4B0C-8ABE-782EAA1133B1}" type="pres">
      <dgm:prSet presAssocID="{84801C0A-5A22-4528-BA53-7594D665EC84}" presName="sibTrans" presStyleCnt="0"/>
      <dgm:spPr/>
    </dgm:pt>
    <dgm:pt modelId="{6EFFD71F-ADD9-494E-B4D8-87D3082715AE}" type="pres">
      <dgm:prSet presAssocID="{085E9BEE-D46D-47D3-83B5-3B76D4C71E6F}" presName="compNode" presStyleCnt="0"/>
      <dgm:spPr/>
    </dgm:pt>
    <dgm:pt modelId="{2B05ED01-429A-41D4-965A-CD2BA9CCE39B}" type="pres">
      <dgm:prSet presAssocID="{085E9BEE-D46D-47D3-83B5-3B76D4C71E6F}" presName="bgRect" presStyleLbl="bgShp" presStyleIdx="4" presStyleCnt="6"/>
      <dgm:spPr/>
    </dgm:pt>
    <dgm:pt modelId="{FABCE94C-5D29-4D63-A7D2-9045BEF9B4BE}" type="pres">
      <dgm:prSet presAssocID="{085E9BEE-D46D-47D3-83B5-3B76D4C71E6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D1D9D8DF-4AA4-4D0E-9DD6-31B5D646492E}" type="pres">
      <dgm:prSet presAssocID="{085E9BEE-D46D-47D3-83B5-3B76D4C71E6F}" presName="spaceRect" presStyleCnt="0"/>
      <dgm:spPr/>
    </dgm:pt>
    <dgm:pt modelId="{470E6189-74E6-4B92-A50A-CD3B01A41444}" type="pres">
      <dgm:prSet presAssocID="{085E9BEE-D46D-47D3-83B5-3B76D4C71E6F}" presName="parTx" presStyleLbl="revTx" presStyleIdx="4" presStyleCnt="6">
        <dgm:presLayoutVars>
          <dgm:chMax val="0"/>
          <dgm:chPref val="0"/>
        </dgm:presLayoutVars>
      </dgm:prSet>
      <dgm:spPr/>
    </dgm:pt>
    <dgm:pt modelId="{A539B3F3-1257-46EE-9509-2CC0E160B1E4}" type="pres">
      <dgm:prSet presAssocID="{1D524322-988E-4EEC-94CF-07805115BC5B}" presName="sibTrans" presStyleCnt="0"/>
      <dgm:spPr/>
    </dgm:pt>
    <dgm:pt modelId="{D73E620F-C8CA-4370-9AFA-396F618F2475}" type="pres">
      <dgm:prSet presAssocID="{AA01BA9F-44B0-4F0D-9848-82DBDAA53977}" presName="compNode" presStyleCnt="0"/>
      <dgm:spPr/>
    </dgm:pt>
    <dgm:pt modelId="{F95D178A-08A8-4198-8E5E-00EF644357FE}" type="pres">
      <dgm:prSet presAssocID="{AA01BA9F-44B0-4F0D-9848-82DBDAA53977}" presName="bgRect" presStyleLbl="bgShp" presStyleIdx="5" presStyleCnt="6"/>
      <dgm:spPr/>
    </dgm:pt>
    <dgm:pt modelId="{A49D4167-9A12-4B35-AA79-6C4F85F98614}" type="pres">
      <dgm:prSet presAssocID="{AA01BA9F-44B0-4F0D-9848-82DBDAA5397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miling face with no fill"/>
        </a:ext>
      </dgm:extLst>
    </dgm:pt>
    <dgm:pt modelId="{8547EE63-B8B2-4171-B427-1BB82F3C42FF}" type="pres">
      <dgm:prSet presAssocID="{AA01BA9F-44B0-4F0D-9848-82DBDAA53977}" presName="spaceRect" presStyleCnt="0"/>
      <dgm:spPr/>
    </dgm:pt>
    <dgm:pt modelId="{1016B2BA-5F0B-4C7F-8C44-51485B2CB560}" type="pres">
      <dgm:prSet presAssocID="{AA01BA9F-44B0-4F0D-9848-82DBDAA53977}" presName="parTx" presStyleLbl="revTx" presStyleIdx="5" presStyleCnt="6">
        <dgm:presLayoutVars>
          <dgm:chMax val="0"/>
          <dgm:chPref val="0"/>
        </dgm:presLayoutVars>
      </dgm:prSet>
      <dgm:spPr/>
    </dgm:pt>
  </dgm:ptLst>
  <dgm:cxnLst>
    <dgm:cxn modelId="{4AE3330B-AB98-4479-B823-4232D737073A}" type="presOf" srcId="{63412E97-4462-4943-A93E-4351B3DE9024}" destId="{C6B08885-7B64-47C0-A84E-43E7D5ADB6BF}" srcOrd="0" destOrd="0" presId="urn:microsoft.com/office/officeart/2018/2/layout/IconVerticalSolidList"/>
    <dgm:cxn modelId="{E9350813-362F-4B20-B2F6-B31673DA2DB7}" srcId="{0B37ED6D-9672-4A20-B43C-4F5ACB15EEDA}" destId="{76AE11B1-1DD8-422E-85C4-0D29C37C8273}" srcOrd="1" destOrd="0" parTransId="{2EDB3414-6C6B-47DC-BFEA-4F5E7A3CC212}" sibTransId="{4A065D52-164C-4255-953B-2493B2724203}"/>
    <dgm:cxn modelId="{F495F924-3778-40DA-8065-747C95FF5914}" type="presOf" srcId="{085E9BEE-D46D-47D3-83B5-3B76D4C71E6F}" destId="{470E6189-74E6-4B92-A50A-CD3B01A41444}" srcOrd="0" destOrd="0" presId="urn:microsoft.com/office/officeart/2018/2/layout/IconVerticalSolidList"/>
    <dgm:cxn modelId="{FCE8E82A-11C3-4B2B-84B4-AB81BE697227}" type="presOf" srcId="{0B37ED6D-9672-4A20-B43C-4F5ACB15EEDA}" destId="{9437E4BE-FAEF-4141-8393-0917B0AA1D5C}" srcOrd="0" destOrd="0" presId="urn:microsoft.com/office/officeart/2018/2/layout/IconVerticalSolidList"/>
    <dgm:cxn modelId="{A18C0830-A6E1-4437-ACAC-FE159475856D}" srcId="{0B37ED6D-9672-4A20-B43C-4F5ACB15EEDA}" destId="{B071260E-4D62-4D0C-B12D-6D464D3A0A81}" srcOrd="0" destOrd="0" parTransId="{32265116-1D15-4526-9AE1-E33D10847472}" sibTransId="{D727A34C-B902-4D2E-BB89-EED3F69717AD}"/>
    <dgm:cxn modelId="{BD173961-3E36-4116-8449-8F15E31D6866}" srcId="{0B37ED6D-9672-4A20-B43C-4F5ACB15EEDA}" destId="{085E9BEE-D46D-47D3-83B5-3B76D4C71E6F}" srcOrd="4" destOrd="0" parTransId="{6D59A828-B38C-443C-98E1-1BFE02E84088}" sibTransId="{1D524322-988E-4EEC-94CF-07805115BC5B}"/>
    <dgm:cxn modelId="{0197EB61-94C6-479A-BBD2-D5574E9177DC}" srcId="{0B37ED6D-9672-4A20-B43C-4F5ACB15EEDA}" destId="{D9E1D010-FC10-41D1-AC87-198A828644BB}" srcOrd="3" destOrd="0" parTransId="{60DA3DF9-E77C-4655-A8BA-C62268C5A2E0}" sibTransId="{84801C0A-5A22-4528-BA53-7594D665EC84}"/>
    <dgm:cxn modelId="{2CC03D6B-3721-4910-A9A1-DA2A46B5546C}" type="presOf" srcId="{B071260E-4D62-4D0C-B12D-6D464D3A0A81}" destId="{5CDDDC58-B60A-4030-A9C0-A4466203F08C}" srcOrd="0" destOrd="0" presId="urn:microsoft.com/office/officeart/2018/2/layout/IconVerticalSolidList"/>
    <dgm:cxn modelId="{0192C850-6835-4CCB-B0C2-C8F1B92492F4}" srcId="{0B37ED6D-9672-4A20-B43C-4F5ACB15EEDA}" destId="{63412E97-4462-4943-A93E-4351B3DE9024}" srcOrd="2" destOrd="0" parTransId="{903553C5-B2CC-4822-8A40-4545E88DF798}" sibTransId="{11A03CD8-BCC1-4D06-878C-92F19ACBEE74}"/>
    <dgm:cxn modelId="{8189CF88-FE00-406C-BD96-D349BEC6E00D}" type="presOf" srcId="{76AE11B1-1DD8-422E-85C4-0D29C37C8273}" destId="{86B29D1D-657A-455F-B4B4-A9F8428524B6}" srcOrd="0" destOrd="0" presId="urn:microsoft.com/office/officeart/2018/2/layout/IconVerticalSolidList"/>
    <dgm:cxn modelId="{1A29C789-41EA-4280-A782-F6A94E30552D}" type="presOf" srcId="{AA01BA9F-44B0-4F0D-9848-82DBDAA53977}" destId="{1016B2BA-5F0B-4C7F-8C44-51485B2CB560}" srcOrd="0" destOrd="0" presId="urn:microsoft.com/office/officeart/2018/2/layout/IconVerticalSolidList"/>
    <dgm:cxn modelId="{9282A1D5-CE10-4E99-AA9B-DAF362907295}" type="presOf" srcId="{D9E1D010-FC10-41D1-AC87-198A828644BB}" destId="{259323B5-E0EE-4FEB-AF05-7CB9B671A6CD}" srcOrd="0" destOrd="0" presId="urn:microsoft.com/office/officeart/2018/2/layout/IconVerticalSolidList"/>
    <dgm:cxn modelId="{CA3BB6DE-EA30-48D6-BDB7-A60450369448}" srcId="{0B37ED6D-9672-4A20-B43C-4F5ACB15EEDA}" destId="{AA01BA9F-44B0-4F0D-9848-82DBDAA53977}" srcOrd="5" destOrd="0" parTransId="{99B9DD73-99F4-46BD-BF16-D7812154C874}" sibTransId="{D0C21FFF-9C9C-40A8-BA27-EE8F72950BC6}"/>
    <dgm:cxn modelId="{F2DE4EFB-A2EC-477F-871D-66610ED3B8FA}" type="presParOf" srcId="{9437E4BE-FAEF-4141-8393-0917B0AA1D5C}" destId="{7CEA0884-663A-4C73-9594-3600C9719A29}" srcOrd="0" destOrd="0" presId="urn:microsoft.com/office/officeart/2018/2/layout/IconVerticalSolidList"/>
    <dgm:cxn modelId="{84826602-C3C9-470B-AE11-DDCDCA6B705E}" type="presParOf" srcId="{7CEA0884-663A-4C73-9594-3600C9719A29}" destId="{9D66ABD4-9A8D-4A12-8377-3DC3982FC2E9}" srcOrd="0" destOrd="0" presId="urn:microsoft.com/office/officeart/2018/2/layout/IconVerticalSolidList"/>
    <dgm:cxn modelId="{0B6CFABA-1E55-4C73-9F09-F5715E92522D}" type="presParOf" srcId="{7CEA0884-663A-4C73-9594-3600C9719A29}" destId="{3B74D7E8-0639-4E35-A43E-9149CFEBBD09}" srcOrd="1" destOrd="0" presId="urn:microsoft.com/office/officeart/2018/2/layout/IconVerticalSolidList"/>
    <dgm:cxn modelId="{5F6DCDE7-12F3-4F67-BF37-7720EB25136E}" type="presParOf" srcId="{7CEA0884-663A-4C73-9594-3600C9719A29}" destId="{49355573-E3CD-4BD0-B1AD-ABD86E6127B6}" srcOrd="2" destOrd="0" presId="urn:microsoft.com/office/officeart/2018/2/layout/IconVerticalSolidList"/>
    <dgm:cxn modelId="{1C8FB8AD-BA6F-4B9E-8D3F-1B0B6193BEF2}" type="presParOf" srcId="{7CEA0884-663A-4C73-9594-3600C9719A29}" destId="{5CDDDC58-B60A-4030-A9C0-A4466203F08C}" srcOrd="3" destOrd="0" presId="urn:microsoft.com/office/officeart/2018/2/layout/IconVerticalSolidList"/>
    <dgm:cxn modelId="{7A1B938C-11C9-46FF-9A5D-26500C31FAEB}" type="presParOf" srcId="{9437E4BE-FAEF-4141-8393-0917B0AA1D5C}" destId="{976689F0-A3F5-4C7F-B91B-7D9391E1EA65}" srcOrd="1" destOrd="0" presId="urn:microsoft.com/office/officeart/2018/2/layout/IconVerticalSolidList"/>
    <dgm:cxn modelId="{43406070-DC28-4D47-B5B9-1408906C335B}" type="presParOf" srcId="{9437E4BE-FAEF-4141-8393-0917B0AA1D5C}" destId="{2529D32D-1596-45B3-86C4-FC6A110D5A22}" srcOrd="2" destOrd="0" presId="urn:microsoft.com/office/officeart/2018/2/layout/IconVerticalSolidList"/>
    <dgm:cxn modelId="{2144CD75-A1CA-4D4B-A368-97CE185A5C5F}" type="presParOf" srcId="{2529D32D-1596-45B3-86C4-FC6A110D5A22}" destId="{53BE8930-901F-49CD-B948-135063C45988}" srcOrd="0" destOrd="0" presId="urn:microsoft.com/office/officeart/2018/2/layout/IconVerticalSolidList"/>
    <dgm:cxn modelId="{87CD8B0D-CFB8-4FEA-AAA8-323945009D35}" type="presParOf" srcId="{2529D32D-1596-45B3-86C4-FC6A110D5A22}" destId="{962EBCFA-7FCA-40B3-8E2E-81D149044213}" srcOrd="1" destOrd="0" presId="urn:microsoft.com/office/officeart/2018/2/layout/IconVerticalSolidList"/>
    <dgm:cxn modelId="{75E732A7-0E00-4915-B8E4-D13DA1BD60C3}" type="presParOf" srcId="{2529D32D-1596-45B3-86C4-FC6A110D5A22}" destId="{ACE87843-37D7-4358-8457-AD9F7EB5FE05}" srcOrd="2" destOrd="0" presId="urn:microsoft.com/office/officeart/2018/2/layout/IconVerticalSolidList"/>
    <dgm:cxn modelId="{7774BD83-E60E-43B7-A636-D720FBD1D0B0}" type="presParOf" srcId="{2529D32D-1596-45B3-86C4-FC6A110D5A22}" destId="{86B29D1D-657A-455F-B4B4-A9F8428524B6}" srcOrd="3" destOrd="0" presId="urn:microsoft.com/office/officeart/2018/2/layout/IconVerticalSolidList"/>
    <dgm:cxn modelId="{AC6D6D01-D56F-4259-8791-22D7E647AF70}" type="presParOf" srcId="{9437E4BE-FAEF-4141-8393-0917B0AA1D5C}" destId="{C46C1771-67BD-4F4E-A98C-0C6E572B08C3}" srcOrd="3" destOrd="0" presId="urn:microsoft.com/office/officeart/2018/2/layout/IconVerticalSolidList"/>
    <dgm:cxn modelId="{45793A7D-363C-4756-8CA2-7D373EFBF4F8}" type="presParOf" srcId="{9437E4BE-FAEF-4141-8393-0917B0AA1D5C}" destId="{B426FADB-F5CC-44DA-B84E-B6F8AD5AD80B}" srcOrd="4" destOrd="0" presId="urn:microsoft.com/office/officeart/2018/2/layout/IconVerticalSolidList"/>
    <dgm:cxn modelId="{AD506E05-6E90-4157-94A4-DC0CDA2E94CB}" type="presParOf" srcId="{B426FADB-F5CC-44DA-B84E-B6F8AD5AD80B}" destId="{E0E27CFE-3B03-47FB-9DD1-223B84DC263A}" srcOrd="0" destOrd="0" presId="urn:microsoft.com/office/officeart/2018/2/layout/IconVerticalSolidList"/>
    <dgm:cxn modelId="{63D75772-E927-4DFA-AF11-F98C66C67B40}" type="presParOf" srcId="{B426FADB-F5CC-44DA-B84E-B6F8AD5AD80B}" destId="{A171923D-CABD-4BBF-A960-6CFBD7CCF9B4}" srcOrd="1" destOrd="0" presId="urn:microsoft.com/office/officeart/2018/2/layout/IconVerticalSolidList"/>
    <dgm:cxn modelId="{134B83DC-C33F-46D9-ACE9-0C193DC1A9E4}" type="presParOf" srcId="{B426FADB-F5CC-44DA-B84E-B6F8AD5AD80B}" destId="{624A1B82-68B4-4621-A81C-A27CCE8CF3AF}" srcOrd="2" destOrd="0" presId="urn:microsoft.com/office/officeart/2018/2/layout/IconVerticalSolidList"/>
    <dgm:cxn modelId="{3F064388-559D-4331-85E5-76715F711AFD}" type="presParOf" srcId="{B426FADB-F5CC-44DA-B84E-B6F8AD5AD80B}" destId="{C6B08885-7B64-47C0-A84E-43E7D5ADB6BF}" srcOrd="3" destOrd="0" presId="urn:microsoft.com/office/officeart/2018/2/layout/IconVerticalSolidList"/>
    <dgm:cxn modelId="{E42830A6-57E6-4855-8AC3-CA5AC023B27E}" type="presParOf" srcId="{9437E4BE-FAEF-4141-8393-0917B0AA1D5C}" destId="{D317E8E1-2422-423F-8B9E-43842095A7FE}" srcOrd="5" destOrd="0" presId="urn:microsoft.com/office/officeart/2018/2/layout/IconVerticalSolidList"/>
    <dgm:cxn modelId="{3B950DF2-C34C-4BFD-8275-639DAC6FD4C7}" type="presParOf" srcId="{9437E4BE-FAEF-4141-8393-0917B0AA1D5C}" destId="{2E4093D4-8712-40DB-B1CC-8904ADB8E950}" srcOrd="6" destOrd="0" presId="urn:microsoft.com/office/officeart/2018/2/layout/IconVerticalSolidList"/>
    <dgm:cxn modelId="{A4E7841F-11BC-4644-A3FF-EBB83766BE75}" type="presParOf" srcId="{2E4093D4-8712-40DB-B1CC-8904ADB8E950}" destId="{F8D73283-C1C6-4436-AF7B-21BE5DBFE9A1}" srcOrd="0" destOrd="0" presId="urn:microsoft.com/office/officeart/2018/2/layout/IconVerticalSolidList"/>
    <dgm:cxn modelId="{8487C5C1-CCA8-451F-846F-64394B95686E}" type="presParOf" srcId="{2E4093D4-8712-40DB-B1CC-8904ADB8E950}" destId="{17BB536D-CA29-4BFE-A394-7D7CDF222AD6}" srcOrd="1" destOrd="0" presId="urn:microsoft.com/office/officeart/2018/2/layout/IconVerticalSolidList"/>
    <dgm:cxn modelId="{5F252B7A-E3D5-4C5E-9E9F-C53057A1EE3A}" type="presParOf" srcId="{2E4093D4-8712-40DB-B1CC-8904ADB8E950}" destId="{DD1B7A96-43B8-4B03-B552-E39C5B6475B0}" srcOrd="2" destOrd="0" presId="urn:microsoft.com/office/officeart/2018/2/layout/IconVerticalSolidList"/>
    <dgm:cxn modelId="{3E3D43BD-ECB0-4705-B6C6-858EBB961403}" type="presParOf" srcId="{2E4093D4-8712-40DB-B1CC-8904ADB8E950}" destId="{259323B5-E0EE-4FEB-AF05-7CB9B671A6CD}" srcOrd="3" destOrd="0" presId="urn:microsoft.com/office/officeart/2018/2/layout/IconVerticalSolidList"/>
    <dgm:cxn modelId="{EAEC348C-BF42-4B06-ADCF-11EB95C68DD0}" type="presParOf" srcId="{9437E4BE-FAEF-4141-8393-0917B0AA1D5C}" destId="{844C5DE9-B5D6-4B0C-8ABE-782EAA1133B1}" srcOrd="7" destOrd="0" presId="urn:microsoft.com/office/officeart/2018/2/layout/IconVerticalSolidList"/>
    <dgm:cxn modelId="{C9299569-ACF6-467F-833C-622EF6347693}" type="presParOf" srcId="{9437E4BE-FAEF-4141-8393-0917B0AA1D5C}" destId="{6EFFD71F-ADD9-494E-B4D8-87D3082715AE}" srcOrd="8" destOrd="0" presId="urn:microsoft.com/office/officeart/2018/2/layout/IconVerticalSolidList"/>
    <dgm:cxn modelId="{A71412B0-8FC4-4BE7-BC8E-51E4E7C7B284}" type="presParOf" srcId="{6EFFD71F-ADD9-494E-B4D8-87D3082715AE}" destId="{2B05ED01-429A-41D4-965A-CD2BA9CCE39B}" srcOrd="0" destOrd="0" presId="urn:microsoft.com/office/officeart/2018/2/layout/IconVerticalSolidList"/>
    <dgm:cxn modelId="{82C3155C-FDC2-4DF7-928C-738CEB6875E6}" type="presParOf" srcId="{6EFFD71F-ADD9-494E-B4D8-87D3082715AE}" destId="{FABCE94C-5D29-4D63-A7D2-9045BEF9B4BE}" srcOrd="1" destOrd="0" presId="urn:microsoft.com/office/officeart/2018/2/layout/IconVerticalSolidList"/>
    <dgm:cxn modelId="{500DA1CE-7852-4842-A529-A4F393BCEBB0}" type="presParOf" srcId="{6EFFD71F-ADD9-494E-B4D8-87D3082715AE}" destId="{D1D9D8DF-4AA4-4D0E-9DD6-31B5D646492E}" srcOrd="2" destOrd="0" presId="urn:microsoft.com/office/officeart/2018/2/layout/IconVerticalSolidList"/>
    <dgm:cxn modelId="{5755A9C4-13E4-40A6-A071-AF4233F9B360}" type="presParOf" srcId="{6EFFD71F-ADD9-494E-B4D8-87D3082715AE}" destId="{470E6189-74E6-4B92-A50A-CD3B01A41444}" srcOrd="3" destOrd="0" presId="urn:microsoft.com/office/officeart/2018/2/layout/IconVerticalSolidList"/>
    <dgm:cxn modelId="{1F1D9192-49F0-4F9A-82AA-8FC093DB48DE}" type="presParOf" srcId="{9437E4BE-FAEF-4141-8393-0917B0AA1D5C}" destId="{A539B3F3-1257-46EE-9509-2CC0E160B1E4}" srcOrd="9" destOrd="0" presId="urn:microsoft.com/office/officeart/2018/2/layout/IconVerticalSolidList"/>
    <dgm:cxn modelId="{7E2510E9-3D97-4E89-8079-417EB5C1B589}" type="presParOf" srcId="{9437E4BE-FAEF-4141-8393-0917B0AA1D5C}" destId="{D73E620F-C8CA-4370-9AFA-396F618F2475}" srcOrd="10" destOrd="0" presId="urn:microsoft.com/office/officeart/2018/2/layout/IconVerticalSolidList"/>
    <dgm:cxn modelId="{03F3CF46-A389-4673-AF20-1D4392FA069C}" type="presParOf" srcId="{D73E620F-C8CA-4370-9AFA-396F618F2475}" destId="{F95D178A-08A8-4198-8E5E-00EF644357FE}" srcOrd="0" destOrd="0" presId="urn:microsoft.com/office/officeart/2018/2/layout/IconVerticalSolidList"/>
    <dgm:cxn modelId="{0FC83848-2BB5-457A-87A8-46EDB08AA2AC}" type="presParOf" srcId="{D73E620F-C8CA-4370-9AFA-396F618F2475}" destId="{A49D4167-9A12-4B35-AA79-6C4F85F98614}" srcOrd="1" destOrd="0" presId="urn:microsoft.com/office/officeart/2018/2/layout/IconVerticalSolidList"/>
    <dgm:cxn modelId="{F6400833-706A-4986-ADA8-80022B049D9F}" type="presParOf" srcId="{D73E620F-C8CA-4370-9AFA-396F618F2475}" destId="{8547EE63-B8B2-4171-B427-1BB82F3C42FF}" srcOrd="2" destOrd="0" presId="urn:microsoft.com/office/officeart/2018/2/layout/IconVerticalSolidList"/>
    <dgm:cxn modelId="{0D0F5CFF-ECF2-46E5-BD0B-914C97E08D36}" type="presParOf" srcId="{D73E620F-C8CA-4370-9AFA-396F618F2475}" destId="{1016B2BA-5F0B-4C7F-8C44-51485B2CB5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7E5BF5-547A-4B03-9F42-41394406A69A}" type="doc">
      <dgm:prSet loTypeId="urn:microsoft.com/office/officeart/2017/3/layout/DropPinTimeline" loCatId="process" qsTypeId="urn:microsoft.com/office/officeart/2005/8/quickstyle/simple1" qsCatId="simple" csTypeId="urn:microsoft.com/office/officeart/2005/8/colors/colorful1" csCatId="colorful" phldr="1"/>
      <dgm:spPr/>
      <dgm:t>
        <a:bodyPr/>
        <a:lstStyle/>
        <a:p>
          <a:endParaRPr lang="en-US"/>
        </a:p>
      </dgm:t>
    </dgm:pt>
    <dgm:pt modelId="{790297F6-A302-4A7E-9B35-073149731ABF}">
      <dgm:prSet/>
      <dgm:spPr/>
      <dgm:t>
        <a:bodyPr/>
        <a:lstStyle/>
        <a:p>
          <a:pPr>
            <a:defRPr b="1"/>
          </a:pPr>
          <a:r>
            <a:rPr lang="en-US" dirty="0"/>
            <a:t>Monday</a:t>
          </a:r>
        </a:p>
      </dgm:t>
    </dgm:pt>
    <dgm:pt modelId="{2AEF1B6B-96D1-413A-B125-CA9B4151187D}" type="parTrans" cxnId="{9F897158-367F-4676-B1F3-9C8011742392}">
      <dgm:prSet/>
      <dgm:spPr/>
      <dgm:t>
        <a:bodyPr/>
        <a:lstStyle/>
        <a:p>
          <a:endParaRPr lang="en-US"/>
        </a:p>
      </dgm:t>
    </dgm:pt>
    <dgm:pt modelId="{95932AEF-D260-4DBA-AEA8-7653ABB6C61D}" type="sibTrans" cxnId="{9F897158-367F-4676-B1F3-9C8011742392}">
      <dgm:prSet/>
      <dgm:spPr/>
      <dgm:t>
        <a:bodyPr/>
        <a:lstStyle/>
        <a:p>
          <a:endParaRPr lang="en-US"/>
        </a:p>
      </dgm:t>
    </dgm:pt>
    <dgm:pt modelId="{3E9E2C3B-31EE-414E-BF38-12FF2E06EBB6}">
      <dgm:prSet/>
      <dgm:spPr/>
      <dgm:t>
        <a:bodyPr/>
        <a:lstStyle/>
        <a:p>
          <a:r>
            <a:rPr lang="en-US" dirty="0"/>
            <a:t>Class Intro &amp; Elements of Moviemaking </a:t>
          </a:r>
        </a:p>
      </dgm:t>
    </dgm:pt>
    <dgm:pt modelId="{D7537105-7539-4209-9F84-5CA408E8A96E}" type="parTrans" cxnId="{3358627D-DE05-4AB3-9552-3CB719B54DFE}">
      <dgm:prSet/>
      <dgm:spPr/>
      <dgm:t>
        <a:bodyPr/>
        <a:lstStyle/>
        <a:p>
          <a:endParaRPr lang="en-US"/>
        </a:p>
      </dgm:t>
    </dgm:pt>
    <dgm:pt modelId="{C19BAB20-67C7-47A0-847C-8E83AE03D3F6}" type="sibTrans" cxnId="{3358627D-DE05-4AB3-9552-3CB719B54DFE}">
      <dgm:prSet/>
      <dgm:spPr/>
      <dgm:t>
        <a:bodyPr/>
        <a:lstStyle/>
        <a:p>
          <a:endParaRPr lang="en-US"/>
        </a:p>
      </dgm:t>
    </dgm:pt>
    <dgm:pt modelId="{2348C290-5250-4B8D-B32E-4E95447A349C}">
      <dgm:prSet/>
      <dgm:spPr/>
      <dgm:t>
        <a:bodyPr/>
        <a:lstStyle/>
        <a:p>
          <a:pPr>
            <a:defRPr b="1"/>
          </a:pPr>
          <a:r>
            <a:rPr lang="en-US" dirty="0"/>
            <a:t>Tuesday</a:t>
          </a:r>
        </a:p>
      </dgm:t>
    </dgm:pt>
    <dgm:pt modelId="{BB6F5929-5620-4717-8080-5E5E3DFB460B}" type="parTrans" cxnId="{4C94DF9D-5362-47B5-AFC5-DC850C0CB899}">
      <dgm:prSet/>
      <dgm:spPr/>
      <dgm:t>
        <a:bodyPr/>
        <a:lstStyle/>
        <a:p>
          <a:endParaRPr lang="en-US"/>
        </a:p>
      </dgm:t>
    </dgm:pt>
    <dgm:pt modelId="{58ABD93D-1E27-4394-873F-0E04119C3E99}" type="sibTrans" cxnId="{4C94DF9D-5362-47B5-AFC5-DC850C0CB899}">
      <dgm:prSet/>
      <dgm:spPr/>
      <dgm:t>
        <a:bodyPr/>
        <a:lstStyle/>
        <a:p>
          <a:endParaRPr lang="en-US"/>
        </a:p>
      </dgm:t>
    </dgm:pt>
    <dgm:pt modelId="{5931898B-7E34-416A-936E-30348F8F65A2}">
      <dgm:prSet/>
      <dgm:spPr/>
      <dgm:t>
        <a:bodyPr/>
        <a:lstStyle/>
        <a:p>
          <a:r>
            <a:rPr lang="en-US" dirty="0"/>
            <a:t>Tools of Moviemaking: Treatments, Storyboards, Shot Techniques, &amp; Lenses</a:t>
          </a:r>
        </a:p>
      </dgm:t>
    </dgm:pt>
    <dgm:pt modelId="{45B98D0E-1E03-4975-ACCC-4AB04DDFC725}" type="parTrans" cxnId="{81A7EEA7-A1E0-412F-969F-F697E544E4E4}">
      <dgm:prSet/>
      <dgm:spPr/>
      <dgm:t>
        <a:bodyPr/>
        <a:lstStyle/>
        <a:p>
          <a:endParaRPr lang="en-US"/>
        </a:p>
      </dgm:t>
    </dgm:pt>
    <dgm:pt modelId="{BC6BCAB9-3118-40F3-8934-771E7BC9440B}" type="sibTrans" cxnId="{81A7EEA7-A1E0-412F-969F-F697E544E4E4}">
      <dgm:prSet/>
      <dgm:spPr/>
      <dgm:t>
        <a:bodyPr/>
        <a:lstStyle/>
        <a:p>
          <a:endParaRPr lang="en-US"/>
        </a:p>
      </dgm:t>
    </dgm:pt>
    <dgm:pt modelId="{21327B81-5E49-4FAA-9DD6-07CD1243EDEF}">
      <dgm:prSet/>
      <dgm:spPr/>
      <dgm:t>
        <a:bodyPr/>
        <a:lstStyle/>
        <a:p>
          <a:pPr>
            <a:defRPr b="1"/>
          </a:pPr>
          <a:r>
            <a:rPr lang="en-US"/>
            <a:t>Wednesday</a:t>
          </a:r>
        </a:p>
      </dgm:t>
    </dgm:pt>
    <dgm:pt modelId="{26DD6253-9CF5-42CD-A6D2-1D4EEDB63E0C}" type="parTrans" cxnId="{D67C4AA1-FBFA-4ED7-848A-26327E49E7D2}">
      <dgm:prSet/>
      <dgm:spPr/>
      <dgm:t>
        <a:bodyPr/>
        <a:lstStyle/>
        <a:p>
          <a:endParaRPr lang="en-US"/>
        </a:p>
      </dgm:t>
    </dgm:pt>
    <dgm:pt modelId="{3755C2BD-38F4-4604-92A4-83501081FB5C}" type="sibTrans" cxnId="{D67C4AA1-FBFA-4ED7-848A-26327E49E7D2}">
      <dgm:prSet/>
      <dgm:spPr/>
      <dgm:t>
        <a:bodyPr/>
        <a:lstStyle/>
        <a:p>
          <a:endParaRPr lang="en-US"/>
        </a:p>
      </dgm:t>
    </dgm:pt>
    <dgm:pt modelId="{60EE6645-65F2-47DC-A354-8542E9284167}">
      <dgm:prSet/>
      <dgm:spPr/>
      <dgm:t>
        <a:bodyPr/>
        <a:lstStyle/>
        <a:p>
          <a:r>
            <a:rPr lang="en-US" dirty="0"/>
            <a:t>Careers in Moviemaking</a:t>
          </a:r>
        </a:p>
      </dgm:t>
    </dgm:pt>
    <dgm:pt modelId="{D0F4EFE3-D0A3-4763-A6AA-7A0624115504}" type="parTrans" cxnId="{0D867B66-781E-4BC5-A519-61863BC1FAC2}">
      <dgm:prSet/>
      <dgm:spPr/>
      <dgm:t>
        <a:bodyPr/>
        <a:lstStyle/>
        <a:p>
          <a:endParaRPr lang="en-US"/>
        </a:p>
      </dgm:t>
    </dgm:pt>
    <dgm:pt modelId="{76E83F76-7F72-4E40-9D94-CAB608943A0E}" type="sibTrans" cxnId="{0D867B66-781E-4BC5-A519-61863BC1FAC2}">
      <dgm:prSet/>
      <dgm:spPr/>
      <dgm:t>
        <a:bodyPr/>
        <a:lstStyle/>
        <a:p>
          <a:endParaRPr lang="en-US"/>
        </a:p>
      </dgm:t>
    </dgm:pt>
    <dgm:pt modelId="{EDB59668-1F6D-484D-822C-960744AA9313}">
      <dgm:prSet/>
      <dgm:spPr/>
      <dgm:t>
        <a:bodyPr/>
        <a:lstStyle/>
        <a:p>
          <a:pPr>
            <a:defRPr b="1"/>
          </a:pPr>
          <a:r>
            <a:rPr lang="en-US"/>
            <a:t>Thursday</a:t>
          </a:r>
        </a:p>
      </dgm:t>
    </dgm:pt>
    <dgm:pt modelId="{F1193E9F-CA4A-4E1D-9E24-9FAC8432B465}" type="parTrans" cxnId="{759DC005-1437-4F67-8358-0580A195133D}">
      <dgm:prSet/>
      <dgm:spPr/>
      <dgm:t>
        <a:bodyPr/>
        <a:lstStyle/>
        <a:p>
          <a:endParaRPr lang="en-US"/>
        </a:p>
      </dgm:t>
    </dgm:pt>
    <dgm:pt modelId="{08D9B64C-632C-49E3-9015-DF4089857445}" type="sibTrans" cxnId="{759DC005-1437-4F67-8358-0580A195133D}">
      <dgm:prSet/>
      <dgm:spPr/>
      <dgm:t>
        <a:bodyPr/>
        <a:lstStyle/>
        <a:p>
          <a:endParaRPr lang="en-US"/>
        </a:p>
      </dgm:t>
    </dgm:pt>
    <dgm:pt modelId="{91B3577A-75B2-48A5-9C06-31D4D914A941}">
      <dgm:prSet/>
      <dgm:spPr/>
      <dgm:t>
        <a:bodyPr/>
        <a:lstStyle/>
        <a:p>
          <a:r>
            <a:rPr lang="en-US" dirty="0"/>
            <a:t>Demonstration Day</a:t>
          </a:r>
        </a:p>
      </dgm:t>
    </dgm:pt>
    <dgm:pt modelId="{ED23B72F-AEE0-44E2-89F3-6EAF459B733A}" type="parTrans" cxnId="{CBF0418B-D185-49CA-A858-4E75F769738F}">
      <dgm:prSet/>
      <dgm:spPr/>
      <dgm:t>
        <a:bodyPr/>
        <a:lstStyle/>
        <a:p>
          <a:endParaRPr lang="en-US"/>
        </a:p>
      </dgm:t>
    </dgm:pt>
    <dgm:pt modelId="{655CA0D6-5917-4728-A974-6A8169147761}" type="sibTrans" cxnId="{CBF0418B-D185-49CA-A858-4E75F769738F}">
      <dgm:prSet/>
      <dgm:spPr/>
      <dgm:t>
        <a:bodyPr/>
        <a:lstStyle/>
        <a:p>
          <a:endParaRPr lang="en-US"/>
        </a:p>
      </dgm:t>
    </dgm:pt>
    <dgm:pt modelId="{4D0EF721-E41E-4E81-B731-FEEB48EE5785}">
      <dgm:prSet/>
      <dgm:spPr/>
      <dgm:t>
        <a:bodyPr/>
        <a:lstStyle/>
        <a:p>
          <a:pPr>
            <a:defRPr b="1"/>
          </a:pPr>
          <a:r>
            <a:rPr lang="en-US" dirty="0"/>
            <a:t>Friday</a:t>
          </a:r>
        </a:p>
      </dgm:t>
    </dgm:pt>
    <dgm:pt modelId="{5C7C38F5-64FB-4759-9DF4-AD1DFAE78BAF}" type="parTrans" cxnId="{048CCB3A-245F-4631-BB21-177905DE0BCF}">
      <dgm:prSet/>
      <dgm:spPr/>
      <dgm:t>
        <a:bodyPr/>
        <a:lstStyle/>
        <a:p>
          <a:endParaRPr lang="en-US"/>
        </a:p>
      </dgm:t>
    </dgm:pt>
    <dgm:pt modelId="{101EDBEB-912B-4EED-A01B-69F17555628B}" type="sibTrans" cxnId="{048CCB3A-245F-4631-BB21-177905DE0BCF}">
      <dgm:prSet/>
      <dgm:spPr/>
      <dgm:t>
        <a:bodyPr/>
        <a:lstStyle/>
        <a:p>
          <a:endParaRPr lang="en-US"/>
        </a:p>
      </dgm:t>
    </dgm:pt>
    <dgm:pt modelId="{C12E81B1-F983-4D30-A332-3215E5F25F49}">
      <dgm:prSet/>
      <dgm:spPr/>
      <dgm:t>
        <a:bodyPr/>
        <a:lstStyle/>
        <a:p>
          <a:r>
            <a:rPr lang="en-US" dirty="0"/>
            <a:t>Demonstration Day (as needed)</a:t>
          </a:r>
        </a:p>
      </dgm:t>
    </dgm:pt>
    <dgm:pt modelId="{E8D18FA7-2939-448D-B627-2A14CCB15859}" type="parTrans" cxnId="{C5755F86-90FB-4150-8B6C-C4532F5D90FD}">
      <dgm:prSet/>
      <dgm:spPr/>
      <dgm:t>
        <a:bodyPr/>
        <a:lstStyle/>
        <a:p>
          <a:endParaRPr lang="en-US"/>
        </a:p>
      </dgm:t>
    </dgm:pt>
    <dgm:pt modelId="{B5D10D01-540D-49FB-A2B9-B295836B93D0}" type="sibTrans" cxnId="{C5755F86-90FB-4150-8B6C-C4532F5D90FD}">
      <dgm:prSet/>
      <dgm:spPr/>
      <dgm:t>
        <a:bodyPr/>
        <a:lstStyle/>
        <a:p>
          <a:endParaRPr lang="en-US"/>
        </a:p>
      </dgm:t>
    </dgm:pt>
    <dgm:pt modelId="{93042059-3C50-41E0-9F18-A7976394CE62}">
      <dgm:prSet/>
      <dgm:spPr/>
      <dgm:t>
        <a:bodyPr/>
        <a:lstStyle/>
        <a:p>
          <a:r>
            <a:rPr lang="en-US" dirty="0"/>
            <a:t>HW: Requirement 4</a:t>
          </a:r>
        </a:p>
      </dgm:t>
    </dgm:pt>
    <dgm:pt modelId="{ED016804-F717-4B24-9A95-152796E89C49}" type="parTrans" cxnId="{152B7034-219E-4CA7-B53C-EC2BDA61D3E0}">
      <dgm:prSet/>
      <dgm:spPr/>
      <dgm:t>
        <a:bodyPr/>
        <a:lstStyle/>
        <a:p>
          <a:endParaRPr lang="en-US"/>
        </a:p>
      </dgm:t>
    </dgm:pt>
    <dgm:pt modelId="{F374DEDF-3973-4B32-A4F8-3DCAEA47AA9F}" type="sibTrans" cxnId="{152B7034-219E-4CA7-B53C-EC2BDA61D3E0}">
      <dgm:prSet/>
      <dgm:spPr/>
      <dgm:t>
        <a:bodyPr/>
        <a:lstStyle/>
        <a:p>
          <a:endParaRPr lang="en-US"/>
        </a:p>
      </dgm:t>
    </dgm:pt>
    <dgm:pt modelId="{D24EC7C7-DD04-4C58-BFAC-7C206B18DD47}">
      <dgm:prSet/>
      <dgm:spPr/>
      <dgm:t>
        <a:bodyPr/>
        <a:lstStyle/>
        <a:p>
          <a:r>
            <a:rPr lang="en-US" dirty="0"/>
            <a:t>HW: Demonstrate Requirement 1</a:t>
          </a:r>
        </a:p>
      </dgm:t>
    </dgm:pt>
    <dgm:pt modelId="{B433C5FA-85D7-4997-B80F-00345CAD6AAF}" type="sibTrans" cxnId="{4878D8FD-06BB-46AF-A7A0-26A94C851D65}">
      <dgm:prSet/>
      <dgm:spPr/>
      <dgm:t>
        <a:bodyPr/>
        <a:lstStyle/>
        <a:p>
          <a:endParaRPr lang="en-US"/>
        </a:p>
      </dgm:t>
    </dgm:pt>
    <dgm:pt modelId="{A60D4D88-261D-47C3-B11D-C3A5CA6652B0}" type="parTrans" cxnId="{4878D8FD-06BB-46AF-A7A0-26A94C851D65}">
      <dgm:prSet/>
      <dgm:spPr/>
      <dgm:t>
        <a:bodyPr/>
        <a:lstStyle/>
        <a:p>
          <a:endParaRPr lang="en-US"/>
        </a:p>
      </dgm:t>
    </dgm:pt>
    <dgm:pt modelId="{FCAC2759-588F-4660-A082-C572F599E4FA}" type="pres">
      <dgm:prSet presAssocID="{AE7E5BF5-547A-4B03-9F42-41394406A69A}" presName="root" presStyleCnt="0">
        <dgm:presLayoutVars>
          <dgm:chMax/>
          <dgm:chPref/>
          <dgm:animLvl val="lvl"/>
        </dgm:presLayoutVars>
      </dgm:prSet>
      <dgm:spPr/>
    </dgm:pt>
    <dgm:pt modelId="{D82FDAC1-EF2E-4202-BA6D-4552D767F17B}" type="pres">
      <dgm:prSet presAssocID="{AE7E5BF5-547A-4B03-9F42-41394406A69A}"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2521D7C5-AA95-495E-ADE0-6EBFEC7DA878}" type="pres">
      <dgm:prSet presAssocID="{AE7E5BF5-547A-4B03-9F42-41394406A69A}" presName="nodes" presStyleCnt="0">
        <dgm:presLayoutVars>
          <dgm:chMax/>
          <dgm:chPref/>
          <dgm:animLvl val="lvl"/>
        </dgm:presLayoutVars>
      </dgm:prSet>
      <dgm:spPr/>
    </dgm:pt>
    <dgm:pt modelId="{E045041B-2B28-444E-AB01-8D583497A545}" type="pres">
      <dgm:prSet presAssocID="{790297F6-A302-4A7E-9B35-073149731ABF}" presName="composite" presStyleCnt="0"/>
      <dgm:spPr/>
    </dgm:pt>
    <dgm:pt modelId="{401404C7-2967-4829-AF9D-17F7949B7B08}" type="pres">
      <dgm:prSet presAssocID="{790297F6-A302-4A7E-9B35-073149731ABF}"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19C43071-8EB1-4FB8-A76A-6C3427881674}" type="pres">
      <dgm:prSet presAssocID="{790297F6-A302-4A7E-9B35-073149731ABF}" presName="DropPinPlaceHolder" presStyleCnt="0"/>
      <dgm:spPr/>
    </dgm:pt>
    <dgm:pt modelId="{3741B2C9-14BE-4F2C-B476-9A5EADCED2A5}" type="pres">
      <dgm:prSet presAssocID="{790297F6-A302-4A7E-9B35-073149731ABF}" presName="DropPin" presStyleLbl="alignNode1" presStyleIdx="0" presStyleCnt="5"/>
      <dgm:spPr/>
    </dgm:pt>
    <dgm:pt modelId="{7231DEDD-8D6C-4667-85AA-8EA35ACFAC36}" type="pres">
      <dgm:prSet presAssocID="{790297F6-A302-4A7E-9B35-073149731ABF}" presName="Ellipse" presStyleLbl="fgAcc1" presStyleIdx="1" presStyleCnt="6"/>
      <dgm:spPr>
        <a:solidFill>
          <a:schemeClr val="lt1">
            <a:alpha val="90000"/>
            <a:hueOff val="0"/>
            <a:satOff val="0"/>
            <a:lumOff val="0"/>
            <a:alphaOff val="0"/>
          </a:schemeClr>
        </a:solidFill>
        <a:ln w="19050" cap="flat" cmpd="sng" algn="ctr">
          <a:noFill/>
          <a:prstDash val="solid"/>
        </a:ln>
        <a:effectLst/>
      </dgm:spPr>
    </dgm:pt>
    <dgm:pt modelId="{88CC1C7E-7568-4479-AF47-3A1ED6E03CA9}" type="pres">
      <dgm:prSet presAssocID="{790297F6-A302-4A7E-9B35-073149731ABF}" presName="L2TextContainer" presStyleLbl="revTx" presStyleIdx="0" presStyleCnt="10">
        <dgm:presLayoutVars>
          <dgm:bulletEnabled val="1"/>
        </dgm:presLayoutVars>
      </dgm:prSet>
      <dgm:spPr/>
    </dgm:pt>
    <dgm:pt modelId="{776A87A4-2EEA-4884-A2EC-E4FF3949F89E}" type="pres">
      <dgm:prSet presAssocID="{790297F6-A302-4A7E-9B35-073149731ABF}" presName="L1TextContainer" presStyleLbl="revTx" presStyleIdx="1" presStyleCnt="10">
        <dgm:presLayoutVars>
          <dgm:chMax val="1"/>
          <dgm:chPref val="1"/>
          <dgm:bulletEnabled val="1"/>
        </dgm:presLayoutVars>
      </dgm:prSet>
      <dgm:spPr/>
    </dgm:pt>
    <dgm:pt modelId="{C0A284D8-01B1-4298-AB60-CCB5EDD2289E}" type="pres">
      <dgm:prSet presAssocID="{790297F6-A302-4A7E-9B35-073149731ABF}" presName="ConnectLine" presStyleLbl="sibTrans1D1" presStyleIdx="0" presStyleCnt="5"/>
      <dgm:spPr>
        <a:noFill/>
        <a:ln w="12700" cap="flat" cmpd="sng" algn="ctr">
          <a:solidFill>
            <a:schemeClr val="accent2">
              <a:hueOff val="0"/>
              <a:satOff val="0"/>
              <a:lumOff val="0"/>
              <a:alphaOff val="0"/>
            </a:schemeClr>
          </a:solidFill>
          <a:prstDash val="dash"/>
        </a:ln>
        <a:effectLst/>
      </dgm:spPr>
    </dgm:pt>
    <dgm:pt modelId="{0DE65474-9469-4668-8E33-0B44A8B6F940}" type="pres">
      <dgm:prSet presAssocID="{790297F6-A302-4A7E-9B35-073149731ABF}" presName="EmptyPlaceHolder" presStyleCnt="0"/>
      <dgm:spPr/>
    </dgm:pt>
    <dgm:pt modelId="{43452F0B-C7C9-492A-A280-35833C253424}" type="pres">
      <dgm:prSet presAssocID="{95932AEF-D260-4DBA-AEA8-7653ABB6C61D}" presName="spaceBetweenRectangles" presStyleCnt="0"/>
      <dgm:spPr/>
    </dgm:pt>
    <dgm:pt modelId="{A7FF3C41-09D1-49F0-9A7C-F66F37843D04}" type="pres">
      <dgm:prSet presAssocID="{2348C290-5250-4B8D-B32E-4E95447A349C}" presName="composite" presStyleCnt="0"/>
      <dgm:spPr/>
    </dgm:pt>
    <dgm:pt modelId="{477DB48D-8515-4CA7-86E0-3383E00ADBE2}" type="pres">
      <dgm:prSet presAssocID="{2348C290-5250-4B8D-B32E-4E95447A349C}" presName="ConnectorPoint" presStyleLbl="lnNode1" presStyleIdx="1" presStyleCnt="5"/>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C4D0F9A2-3D70-444E-8046-E3ECDB9988B6}" type="pres">
      <dgm:prSet presAssocID="{2348C290-5250-4B8D-B32E-4E95447A349C}" presName="DropPinPlaceHolder" presStyleCnt="0"/>
      <dgm:spPr/>
    </dgm:pt>
    <dgm:pt modelId="{8FC68735-BC49-4399-A22A-FB6914AE301B}" type="pres">
      <dgm:prSet presAssocID="{2348C290-5250-4B8D-B32E-4E95447A349C}" presName="DropPin" presStyleLbl="alignNode1" presStyleIdx="1" presStyleCnt="5"/>
      <dgm:spPr/>
    </dgm:pt>
    <dgm:pt modelId="{5BA0960E-4845-46AF-8C24-2CE820589D71}" type="pres">
      <dgm:prSet presAssocID="{2348C290-5250-4B8D-B32E-4E95447A349C}" presName="Ellipse" presStyleLbl="fgAcc1" presStyleIdx="2" presStyleCnt="6"/>
      <dgm:spPr>
        <a:solidFill>
          <a:schemeClr val="lt1">
            <a:alpha val="90000"/>
            <a:hueOff val="0"/>
            <a:satOff val="0"/>
            <a:lumOff val="0"/>
            <a:alphaOff val="0"/>
          </a:schemeClr>
        </a:solidFill>
        <a:ln w="19050" cap="flat" cmpd="sng" algn="ctr">
          <a:noFill/>
          <a:prstDash val="solid"/>
        </a:ln>
        <a:effectLst/>
      </dgm:spPr>
    </dgm:pt>
    <dgm:pt modelId="{9A5DA6FC-D264-46AC-8D7D-FC17ED50886D}" type="pres">
      <dgm:prSet presAssocID="{2348C290-5250-4B8D-B32E-4E95447A349C}" presName="L2TextContainer" presStyleLbl="revTx" presStyleIdx="2" presStyleCnt="10">
        <dgm:presLayoutVars>
          <dgm:bulletEnabled val="1"/>
        </dgm:presLayoutVars>
      </dgm:prSet>
      <dgm:spPr/>
    </dgm:pt>
    <dgm:pt modelId="{743863ED-BD5C-4135-BF28-D0A2E3F357A2}" type="pres">
      <dgm:prSet presAssocID="{2348C290-5250-4B8D-B32E-4E95447A349C}" presName="L1TextContainer" presStyleLbl="revTx" presStyleIdx="3" presStyleCnt="10">
        <dgm:presLayoutVars>
          <dgm:chMax val="1"/>
          <dgm:chPref val="1"/>
          <dgm:bulletEnabled val="1"/>
        </dgm:presLayoutVars>
      </dgm:prSet>
      <dgm:spPr/>
    </dgm:pt>
    <dgm:pt modelId="{64A1BE1E-1CF7-44E2-8D21-D7C9E53590B6}" type="pres">
      <dgm:prSet presAssocID="{2348C290-5250-4B8D-B32E-4E95447A349C}" presName="ConnectLine" presStyleLbl="sibTrans1D1" presStyleIdx="1" presStyleCnt="5"/>
      <dgm:spPr>
        <a:noFill/>
        <a:ln w="12700" cap="flat" cmpd="sng" algn="ctr">
          <a:solidFill>
            <a:schemeClr val="accent3">
              <a:hueOff val="0"/>
              <a:satOff val="0"/>
              <a:lumOff val="0"/>
              <a:alphaOff val="0"/>
            </a:schemeClr>
          </a:solidFill>
          <a:prstDash val="dash"/>
        </a:ln>
        <a:effectLst/>
      </dgm:spPr>
    </dgm:pt>
    <dgm:pt modelId="{349EF9B2-880B-4DDC-AFB5-7256570A3DB7}" type="pres">
      <dgm:prSet presAssocID="{2348C290-5250-4B8D-B32E-4E95447A349C}" presName="EmptyPlaceHolder" presStyleCnt="0"/>
      <dgm:spPr/>
    </dgm:pt>
    <dgm:pt modelId="{B032B500-82CD-4CBF-98B0-81AFE85BCA5B}" type="pres">
      <dgm:prSet presAssocID="{58ABD93D-1E27-4394-873F-0E04119C3E99}" presName="spaceBetweenRectangles" presStyleCnt="0"/>
      <dgm:spPr/>
    </dgm:pt>
    <dgm:pt modelId="{3DC69575-C4CD-4341-8E3E-2EA840C2FA78}" type="pres">
      <dgm:prSet presAssocID="{21327B81-5E49-4FAA-9DD6-07CD1243EDEF}" presName="composite" presStyleCnt="0"/>
      <dgm:spPr/>
    </dgm:pt>
    <dgm:pt modelId="{995D3D22-B0EE-4E43-B3C2-95062628FC13}" type="pres">
      <dgm:prSet presAssocID="{21327B81-5E49-4FAA-9DD6-07CD1243EDEF}" presName="ConnectorPoint" presStyleLbl="lnNode1" presStyleIdx="2" presStyleCnt="5"/>
      <dgm:spPr>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gm:spPr>
    </dgm:pt>
    <dgm:pt modelId="{0600387F-7ACC-4325-9422-F521A48F0624}" type="pres">
      <dgm:prSet presAssocID="{21327B81-5E49-4FAA-9DD6-07CD1243EDEF}" presName="DropPinPlaceHolder" presStyleCnt="0"/>
      <dgm:spPr/>
    </dgm:pt>
    <dgm:pt modelId="{AB1ECCEE-58A5-4776-880D-35026395DA75}" type="pres">
      <dgm:prSet presAssocID="{21327B81-5E49-4FAA-9DD6-07CD1243EDEF}" presName="DropPin" presStyleLbl="alignNode1" presStyleIdx="2" presStyleCnt="5"/>
      <dgm:spPr/>
    </dgm:pt>
    <dgm:pt modelId="{BC28DD29-F9A3-4365-9E79-49B4DC9CCDC0}" type="pres">
      <dgm:prSet presAssocID="{21327B81-5E49-4FAA-9DD6-07CD1243EDEF}" presName="Ellipse" presStyleLbl="fgAcc1" presStyleIdx="3" presStyleCnt="6"/>
      <dgm:spPr>
        <a:solidFill>
          <a:schemeClr val="lt1">
            <a:alpha val="90000"/>
            <a:hueOff val="0"/>
            <a:satOff val="0"/>
            <a:lumOff val="0"/>
            <a:alphaOff val="0"/>
          </a:schemeClr>
        </a:solidFill>
        <a:ln w="19050" cap="flat" cmpd="sng" algn="ctr">
          <a:noFill/>
          <a:prstDash val="solid"/>
        </a:ln>
        <a:effectLst/>
      </dgm:spPr>
    </dgm:pt>
    <dgm:pt modelId="{1C4C12C7-08C4-4B4B-B457-DEF322AD934A}" type="pres">
      <dgm:prSet presAssocID="{21327B81-5E49-4FAA-9DD6-07CD1243EDEF}" presName="L2TextContainer" presStyleLbl="revTx" presStyleIdx="4" presStyleCnt="10">
        <dgm:presLayoutVars>
          <dgm:bulletEnabled val="1"/>
        </dgm:presLayoutVars>
      </dgm:prSet>
      <dgm:spPr/>
    </dgm:pt>
    <dgm:pt modelId="{FFCBEC19-2E50-4409-9B3D-8C21570E6AFF}" type="pres">
      <dgm:prSet presAssocID="{21327B81-5E49-4FAA-9DD6-07CD1243EDEF}" presName="L1TextContainer" presStyleLbl="revTx" presStyleIdx="5" presStyleCnt="10">
        <dgm:presLayoutVars>
          <dgm:chMax val="1"/>
          <dgm:chPref val="1"/>
          <dgm:bulletEnabled val="1"/>
        </dgm:presLayoutVars>
      </dgm:prSet>
      <dgm:spPr/>
    </dgm:pt>
    <dgm:pt modelId="{66BC532D-76B2-42F4-9339-EFBD7E5B28D9}" type="pres">
      <dgm:prSet presAssocID="{21327B81-5E49-4FAA-9DD6-07CD1243EDEF}" presName="ConnectLine" presStyleLbl="sibTrans1D1" presStyleIdx="2" presStyleCnt="5"/>
      <dgm:spPr>
        <a:noFill/>
        <a:ln w="12700" cap="flat" cmpd="sng" algn="ctr">
          <a:solidFill>
            <a:schemeClr val="accent4">
              <a:hueOff val="0"/>
              <a:satOff val="0"/>
              <a:lumOff val="0"/>
              <a:alphaOff val="0"/>
            </a:schemeClr>
          </a:solidFill>
          <a:prstDash val="dash"/>
        </a:ln>
        <a:effectLst/>
      </dgm:spPr>
    </dgm:pt>
    <dgm:pt modelId="{D5461351-274B-4309-A78B-B26E2FE5EF1E}" type="pres">
      <dgm:prSet presAssocID="{21327B81-5E49-4FAA-9DD6-07CD1243EDEF}" presName="EmptyPlaceHolder" presStyleCnt="0"/>
      <dgm:spPr/>
    </dgm:pt>
    <dgm:pt modelId="{176BF74C-02C4-46C0-8811-CFEE60B5418B}" type="pres">
      <dgm:prSet presAssocID="{3755C2BD-38F4-4604-92A4-83501081FB5C}" presName="spaceBetweenRectangles" presStyleCnt="0"/>
      <dgm:spPr/>
    </dgm:pt>
    <dgm:pt modelId="{43B93847-B5F3-45AA-9C6F-5AC27CD6F047}" type="pres">
      <dgm:prSet presAssocID="{EDB59668-1F6D-484D-822C-960744AA9313}" presName="composite" presStyleCnt="0"/>
      <dgm:spPr/>
    </dgm:pt>
    <dgm:pt modelId="{8CB44F1A-57F9-4F88-BBFB-6027AC7ADEC0}" type="pres">
      <dgm:prSet presAssocID="{EDB59668-1F6D-484D-822C-960744AA9313}" presName="ConnectorPoint" presStyleLbl="lnNode1" presStyleIdx="3"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gm:spPr>
    </dgm:pt>
    <dgm:pt modelId="{72A57411-9830-46DC-946A-B8A930E170B5}" type="pres">
      <dgm:prSet presAssocID="{EDB59668-1F6D-484D-822C-960744AA9313}" presName="DropPinPlaceHolder" presStyleCnt="0"/>
      <dgm:spPr/>
    </dgm:pt>
    <dgm:pt modelId="{EA2D1152-2881-4D2E-8CFE-F25733A4851B}" type="pres">
      <dgm:prSet presAssocID="{EDB59668-1F6D-484D-822C-960744AA9313}" presName="DropPin" presStyleLbl="alignNode1" presStyleIdx="3" presStyleCnt="5"/>
      <dgm:spPr/>
    </dgm:pt>
    <dgm:pt modelId="{B3B32A01-F3FA-4851-8F34-1D452294E9C2}" type="pres">
      <dgm:prSet presAssocID="{EDB59668-1F6D-484D-822C-960744AA9313}" presName="Ellipse" presStyleLbl="fgAcc1" presStyleIdx="4" presStyleCnt="6"/>
      <dgm:spPr>
        <a:solidFill>
          <a:schemeClr val="lt1">
            <a:alpha val="90000"/>
            <a:hueOff val="0"/>
            <a:satOff val="0"/>
            <a:lumOff val="0"/>
            <a:alphaOff val="0"/>
          </a:schemeClr>
        </a:solidFill>
        <a:ln w="19050" cap="flat" cmpd="sng" algn="ctr">
          <a:noFill/>
          <a:prstDash val="solid"/>
        </a:ln>
        <a:effectLst/>
      </dgm:spPr>
    </dgm:pt>
    <dgm:pt modelId="{1B1AAC57-3DDB-44EB-9848-76BC059DDEE1}" type="pres">
      <dgm:prSet presAssocID="{EDB59668-1F6D-484D-822C-960744AA9313}" presName="L2TextContainer" presStyleLbl="revTx" presStyleIdx="6" presStyleCnt="10">
        <dgm:presLayoutVars>
          <dgm:bulletEnabled val="1"/>
        </dgm:presLayoutVars>
      </dgm:prSet>
      <dgm:spPr/>
    </dgm:pt>
    <dgm:pt modelId="{40A750CC-2304-4D4A-B2F1-F65ED332330A}" type="pres">
      <dgm:prSet presAssocID="{EDB59668-1F6D-484D-822C-960744AA9313}" presName="L1TextContainer" presStyleLbl="revTx" presStyleIdx="7" presStyleCnt="10">
        <dgm:presLayoutVars>
          <dgm:chMax val="1"/>
          <dgm:chPref val="1"/>
          <dgm:bulletEnabled val="1"/>
        </dgm:presLayoutVars>
      </dgm:prSet>
      <dgm:spPr/>
    </dgm:pt>
    <dgm:pt modelId="{E2CBE8E1-FF2F-488D-AAB2-6D3EF0C389DF}" type="pres">
      <dgm:prSet presAssocID="{EDB59668-1F6D-484D-822C-960744AA9313}" presName="ConnectLine" presStyleLbl="sibTrans1D1" presStyleIdx="3" presStyleCnt="5"/>
      <dgm:spPr>
        <a:noFill/>
        <a:ln w="12700" cap="flat" cmpd="sng" algn="ctr">
          <a:solidFill>
            <a:schemeClr val="accent5">
              <a:hueOff val="0"/>
              <a:satOff val="0"/>
              <a:lumOff val="0"/>
              <a:alphaOff val="0"/>
            </a:schemeClr>
          </a:solidFill>
          <a:prstDash val="dash"/>
        </a:ln>
        <a:effectLst/>
      </dgm:spPr>
    </dgm:pt>
    <dgm:pt modelId="{5A0EF671-1BCB-4D71-86ED-9C6F93EBFED3}" type="pres">
      <dgm:prSet presAssocID="{EDB59668-1F6D-484D-822C-960744AA9313}" presName="EmptyPlaceHolder" presStyleCnt="0"/>
      <dgm:spPr/>
    </dgm:pt>
    <dgm:pt modelId="{5AF34E6E-287F-475B-8F3D-2F51F281DDE4}" type="pres">
      <dgm:prSet presAssocID="{08D9B64C-632C-49E3-9015-DF4089857445}" presName="spaceBetweenRectangles" presStyleCnt="0"/>
      <dgm:spPr/>
    </dgm:pt>
    <dgm:pt modelId="{5C3A0627-04DD-4090-B7BF-32F082121D83}" type="pres">
      <dgm:prSet presAssocID="{4D0EF721-E41E-4E81-B731-FEEB48EE5785}" presName="composite" presStyleCnt="0"/>
      <dgm:spPr/>
    </dgm:pt>
    <dgm:pt modelId="{D4E2B23B-15CB-4680-8918-D32E4D862884}" type="pres">
      <dgm:prSet presAssocID="{4D0EF721-E41E-4E81-B731-FEEB48EE5785}" presName="ConnectorPoint" presStyleLbl="lnNode1" presStyleIdx="4" presStyleCnt="5"/>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8DE2131D-268C-4386-AA6B-B078DCA41DF0}" type="pres">
      <dgm:prSet presAssocID="{4D0EF721-E41E-4E81-B731-FEEB48EE5785}" presName="DropPinPlaceHolder" presStyleCnt="0"/>
      <dgm:spPr/>
    </dgm:pt>
    <dgm:pt modelId="{B1B6C7D3-FF33-4D31-BA62-3502FC1662C8}" type="pres">
      <dgm:prSet presAssocID="{4D0EF721-E41E-4E81-B731-FEEB48EE5785}" presName="DropPin" presStyleLbl="alignNode1" presStyleIdx="4" presStyleCnt="5"/>
      <dgm:spPr/>
    </dgm:pt>
    <dgm:pt modelId="{E58EC48C-D1DF-40C1-A6A0-5EB6FA55C092}" type="pres">
      <dgm:prSet presAssocID="{4D0EF721-E41E-4E81-B731-FEEB48EE5785}" presName="Ellipse" presStyleLbl="fgAcc1" presStyleIdx="5" presStyleCnt="6"/>
      <dgm:spPr>
        <a:solidFill>
          <a:schemeClr val="lt1">
            <a:alpha val="90000"/>
            <a:hueOff val="0"/>
            <a:satOff val="0"/>
            <a:lumOff val="0"/>
            <a:alphaOff val="0"/>
          </a:schemeClr>
        </a:solidFill>
        <a:ln w="19050" cap="flat" cmpd="sng" algn="ctr">
          <a:noFill/>
          <a:prstDash val="solid"/>
        </a:ln>
        <a:effectLst/>
      </dgm:spPr>
    </dgm:pt>
    <dgm:pt modelId="{33E93177-DEA3-407D-8EBB-01985450A37D}" type="pres">
      <dgm:prSet presAssocID="{4D0EF721-E41E-4E81-B731-FEEB48EE5785}" presName="L2TextContainer" presStyleLbl="revTx" presStyleIdx="8" presStyleCnt="10">
        <dgm:presLayoutVars>
          <dgm:bulletEnabled val="1"/>
        </dgm:presLayoutVars>
      </dgm:prSet>
      <dgm:spPr/>
    </dgm:pt>
    <dgm:pt modelId="{B3869761-8EC7-440C-8708-F5A2BAC06AE9}" type="pres">
      <dgm:prSet presAssocID="{4D0EF721-E41E-4E81-B731-FEEB48EE5785}" presName="L1TextContainer" presStyleLbl="revTx" presStyleIdx="9" presStyleCnt="10">
        <dgm:presLayoutVars>
          <dgm:chMax val="1"/>
          <dgm:chPref val="1"/>
          <dgm:bulletEnabled val="1"/>
        </dgm:presLayoutVars>
      </dgm:prSet>
      <dgm:spPr/>
    </dgm:pt>
    <dgm:pt modelId="{6C6DE5B9-57E0-4846-BE57-323C8D4D5DAF}" type="pres">
      <dgm:prSet presAssocID="{4D0EF721-E41E-4E81-B731-FEEB48EE5785}" presName="ConnectLine" presStyleLbl="sibTrans1D1" presStyleIdx="4" presStyleCnt="5"/>
      <dgm:spPr>
        <a:noFill/>
        <a:ln w="12700" cap="flat" cmpd="sng" algn="ctr">
          <a:solidFill>
            <a:schemeClr val="accent6">
              <a:hueOff val="0"/>
              <a:satOff val="0"/>
              <a:lumOff val="0"/>
              <a:alphaOff val="0"/>
            </a:schemeClr>
          </a:solidFill>
          <a:prstDash val="dash"/>
        </a:ln>
        <a:effectLst/>
      </dgm:spPr>
    </dgm:pt>
    <dgm:pt modelId="{AA102EC3-6F9B-44DB-9576-4A0E34979344}" type="pres">
      <dgm:prSet presAssocID="{4D0EF721-E41E-4E81-B731-FEEB48EE5785}" presName="EmptyPlaceHolder" presStyleCnt="0"/>
      <dgm:spPr/>
    </dgm:pt>
  </dgm:ptLst>
  <dgm:cxnLst>
    <dgm:cxn modelId="{759DC005-1437-4F67-8358-0580A195133D}" srcId="{AE7E5BF5-547A-4B03-9F42-41394406A69A}" destId="{EDB59668-1F6D-484D-822C-960744AA9313}" srcOrd="3" destOrd="0" parTransId="{F1193E9F-CA4A-4E1D-9E24-9FAC8432B465}" sibTransId="{08D9B64C-632C-49E3-9015-DF4089857445}"/>
    <dgm:cxn modelId="{8AFD6516-137F-46F1-8D5A-E8AD7E604EA1}" type="presOf" srcId="{D24EC7C7-DD04-4C58-BFAC-7C206B18DD47}" destId="{88CC1C7E-7568-4479-AF47-3A1ED6E03CA9}" srcOrd="0" destOrd="1" presId="urn:microsoft.com/office/officeart/2017/3/layout/DropPinTimeline"/>
    <dgm:cxn modelId="{0055EB20-2FB5-41A8-9014-A18DD994E95E}" type="presOf" srcId="{93042059-3C50-41E0-9F18-A7976394CE62}" destId="{1C4C12C7-08C4-4B4B-B457-DEF322AD934A}" srcOrd="0" destOrd="1" presId="urn:microsoft.com/office/officeart/2017/3/layout/DropPinTimeline"/>
    <dgm:cxn modelId="{152B7034-219E-4CA7-B53C-EC2BDA61D3E0}" srcId="{21327B81-5E49-4FAA-9DD6-07CD1243EDEF}" destId="{93042059-3C50-41E0-9F18-A7976394CE62}" srcOrd="1" destOrd="0" parTransId="{ED016804-F717-4B24-9A95-152796E89C49}" sibTransId="{F374DEDF-3973-4B32-A4F8-3DCAEA47AA9F}"/>
    <dgm:cxn modelId="{048CCB3A-245F-4631-BB21-177905DE0BCF}" srcId="{AE7E5BF5-547A-4B03-9F42-41394406A69A}" destId="{4D0EF721-E41E-4E81-B731-FEEB48EE5785}" srcOrd="4" destOrd="0" parTransId="{5C7C38F5-64FB-4759-9DF4-AD1DFAE78BAF}" sibTransId="{101EDBEB-912B-4EED-A01B-69F17555628B}"/>
    <dgm:cxn modelId="{91933A5E-E276-4BF6-B37C-0A300B27FC8E}" type="presOf" srcId="{AE7E5BF5-547A-4B03-9F42-41394406A69A}" destId="{FCAC2759-588F-4660-A082-C572F599E4FA}" srcOrd="0" destOrd="0" presId="urn:microsoft.com/office/officeart/2017/3/layout/DropPinTimeline"/>
    <dgm:cxn modelId="{0D867B66-781E-4BC5-A519-61863BC1FAC2}" srcId="{21327B81-5E49-4FAA-9DD6-07CD1243EDEF}" destId="{60EE6645-65F2-47DC-A354-8542E9284167}" srcOrd="0" destOrd="0" parTransId="{D0F4EFE3-D0A3-4763-A6AA-7A0624115504}" sibTransId="{76E83F76-7F72-4E40-9D94-CAB608943A0E}"/>
    <dgm:cxn modelId="{C762A54C-C134-4136-8EBA-8C18B4430236}" type="presOf" srcId="{21327B81-5E49-4FAA-9DD6-07CD1243EDEF}" destId="{FFCBEC19-2E50-4409-9B3D-8C21570E6AFF}" srcOrd="0" destOrd="0" presId="urn:microsoft.com/office/officeart/2017/3/layout/DropPinTimeline"/>
    <dgm:cxn modelId="{95D2CC71-814C-4232-ABC0-167FE3DD8093}" type="presOf" srcId="{4D0EF721-E41E-4E81-B731-FEEB48EE5785}" destId="{B3869761-8EC7-440C-8708-F5A2BAC06AE9}" srcOrd="0" destOrd="0" presId="urn:microsoft.com/office/officeart/2017/3/layout/DropPinTimeline"/>
    <dgm:cxn modelId="{9F897158-367F-4676-B1F3-9C8011742392}" srcId="{AE7E5BF5-547A-4B03-9F42-41394406A69A}" destId="{790297F6-A302-4A7E-9B35-073149731ABF}" srcOrd="0" destOrd="0" parTransId="{2AEF1B6B-96D1-413A-B125-CA9B4151187D}" sibTransId="{95932AEF-D260-4DBA-AEA8-7653ABB6C61D}"/>
    <dgm:cxn modelId="{7DA8A879-B127-4182-8E3B-00CA76344C51}" type="presOf" srcId="{5931898B-7E34-416A-936E-30348F8F65A2}" destId="{9A5DA6FC-D264-46AC-8D7D-FC17ED50886D}" srcOrd="0" destOrd="0" presId="urn:microsoft.com/office/officeart/2017/3/layout/DropPinTimeline"/>
    <dgm:cxn modelId="{3358627D-DE05-4AB3-9552-3CB719B54DFE}" srcId="{790297F6-A302-4A7E-9B35-073149731ABF}" destId="{3E9E2C3B-31EE-414E-BF38-12FF2E06EBB6}" srcOrd="0" destOrd="0" parTransId="{D7537105-7539-4209-9F84-5CA408E8A96E}" sibTransId="{C19BAB20-67C7-47A0-847C-8E83AE03D3F6}"/>
    <dgm:cxn modelId="{5DD07485-908F-4BE9-9174-1015392BA9B0}" type="presOf" srcId="{C12E81B1-F983-4D30-A332-3215E5F25F49}" destId="{33E93177-DEA3-407D-8EBB-01985450A37D}" srcOrd="0" destOrd="0" presId="urn:microsoft.com/office/officeart/2017/3/layout/DropPinTimeline"/>
    <dgm:cxn modelId="{C5755F86-90FB-4150-8B6C-C4532F5D90FD}" srcId="{4D0EF721-E41E-4E81-B731-FEEB48EE5785}" destId="{C12E81B1-F983-4D30-A332-3215E5F25F49}" srcOrd="0" destOrd="0" parTransId="{E8D18FA7-2939-448D-B627-2A14CCB15859}" sibTransId="{B5D10D01-540D-49FB-A2B9-B295836B93D0}"/>
    <dgm:cxn modelId="{73155E88-2149-40DE-948D-5193FA786A17}" type="presOf" srcId="{2348C290-5250-4B8D-B32E-4E95447A349C}" destId="{743863ED-BD5C-4135-BF28-D0A2E3F357A2}" srcOrd="0" destOrd="0" presId="urn:microsoft.com/office/officeart/2017/3/layout/DropPinTimeline"/>
    <dgm:cxn modelId="{CBF0418B-D185-49CA-A858-4E75F769738F}" srcId="{EDB59668-1F6D-484D-822C-960744AA9313}" destId="{91B3577A-75B2-48A5-9C06-31D4D914A941}" srcOrd="0" destOrd="0" parTransId="{ED23B72F-AEE0-44E2-89F3-6EAF459B733A}" sibTransId="{655CA0D6-5917-4728-A974-6A8169147761}"/>
    <dgm:cxn modelId="{4C94DF9D-5362-47B5-AFC5-DC850C0CB899}" srcId="{AE7E5BF5-547A-4B03-9F42-41394406A69A}" destId="{2348C290-5250-4B8D-B32E-4E95447A349C}" srcOrd="1" destOrd="0" parTransId="{BB6F5929-5620-4717-8080-5E5E3DFB460B}" sibTransId="{58ABD93D-1E27-4394-873F-0E04119C3E99}"/>
    <dgm:cxn modelId="{D67C4AA1-FBFA-4ED7-848A-26327E49E7D2}" srcId="{AE7E5BF5-547A-4B03-9F42-41394406A69A}" destId="{21327B81-5E49-4FAA-9DD6-07CD1243EDEF}" srcOrd="2" destOrd="0" parTransId="{26DD6253-9CF5-42CD-A6D2-1D4EEDB63E0C}" sibTransId="{3755C2BD-38F4-4604-92A4-83501081FB5C}"/>
    <dgm:cxn modelId="{FA8E80A2-A773-407E-A42F-98BC47E02675}" type="presOf" srcId="{790297F6-A302-4A7E-9B35-073149731ABF}" destId="{776A87A4-2EEA-4884-A2EC-E4FF3949F89E}" srcOrd="0" destOrd="0" presId="urn:microsoft.com/office/officeart/2017/3/layout/DropPinTimeline"/>
    <dgm:cxn modelId="{81A7EEA7-A1E0-412F-969F-F697E544E4E4}" srcId="{2348C290-5250-4B8D-B32E-4E95447A349C}" destId="{5931898B-7E34-416A-936E-30348F8F65A2}" srcOrd="0" destOrd="0" parTransId="{45B98D0E-1E03-4975-ACCC-4AB04DDFC725}" sibTransId="{BC6BCAB9-3118-40F3-8934-771E7BC9440B}"/>
    <dgm:cxn modelId="{AF09B3AA-B3B1-49E0-A3B4-BE75ADAFFDB9}" type="presOf" srcId="{EDB59668-1F6D-484D-822C-960744AA9313}" destId="{40A750CC-2304-4D4A-B2F1-F65ED332330A}" srcOrd="0" destOrd="0" presId="urn:microsoft.com/office/officeart/2017/3/layout/DropPinTimeline"/>
    <dgm:cxn modelId="{EC4616BC-D4C5-45D5-9133-43BA45A4AB3D}" type="presOf" srcId="{3E9E2C3B-31EE-414E-BF38-12FF2E06EBB6}" destId="{88CC1C7E-7568-4479-AF47-3A1ED6E03CA9}" srcOrd="0" destOrd="0" presId="urn:microsoft.com/office/officeart/2017/3/layout/DropPinTimeline"/>
    <dgm:cxn modelId="{5165DEBC-217A-4EEF-8A0F-05E9E8BE593C}" type="presOf" srcId="{60EE6645-65F2-47DC-A354-8542E9284167}" destId="{1C4C12C7-08C4-4B4B-B457-DEF322AD934A}" srcOrd="0" destOrd="0" presId="urn:microsoft.com/office/officeart/2017/3/layout/DropPinTimeline"/>
    <dgm:cxn modelId="{5274D1D8-3379-49A8-9F8D-52D451BB7A1E}" type="presOf" srcId="{91B3577A-75B2-48A5-9C06-31D4D914A941}" destId="{1B1AAC57-3DDB-44EB-9848-76BC059DDEE1}" srcOrd="0" destOrd="0" presId="urn:microsoft.com/office/officeart/2017/3/layout/DropPinTimeline"/>
    <dgm:cxn modelId="{4878D8FD-06BB-46AF-A7A0-26A94C851D65}" srcId="{790297F6-A302-4A7E-9B35-073149731ABF}" destId="{D24EC7C7-DD04-4C58-BFAC-7C206B18DD47}" srcOrd="1" destOrd="0" parTransId="{A60D4D88-261D-47C3-B11D-C3A5CA6652B0}" sibTransId="{B433C5FA-85D7-4997-B80F-00345CAD6AAF}"/>
    <dgm:cxn modelId="{322A8640-D28B-459B-928B-8C9F52DA544B}" type="presParOf" srcId="{FCAC2759-588F-4660-A082-C572F599E4FA}" destId="{D82FDAC1-EF2E-4202-BA6D-4552D767F17B}" srcOrd="0" destOrd="0" presId="urn:microsoft.com/office/officeart/2017/3/layout/DropPinTimeline"/>
    <dgm:cxn modelId="{799A04E6-839C-476F-8CD6-50FCE81637EC}" type="presParOf" srcId="{FCAC2759-588F-4660-A082-C572F599E4FA}" destId="{2521D7C5-AA95-495E-ADE0-6EBFEC7DA878}" srcOrd="1" destOrd="0" presId="urn:microsoft.com/office/officeart/2017/3/layout/DropPinTimeline"/>
    <dgm:cxn modelId="{F9A095AF-17A2-4200-9DE9-979B97958282}" type="presParOf" srcId="{2521D7C5-AA95-495E-ADE0-6EBFEC7DA878}" destId="{E045041B-2B28-444E-AB01-8D583497A545}" srcOrd="0" destOrd="0" presId="urn:microsoft.com/office/officeart/2017/3/layout/DropPinTimeline"/>
    <dgm:cxn modelId="{CC036347-00DD-42A2-8FDC-6B8A89A6D004}" type="presParOf" srcId="{E045041B-2B28-444E-AB01-8D583497A545}" destId="{401404C7-2967-4829-AF9D-17F7949B7B08}" srcOrd="0" destOrd="0" presId="urn:microsoft.com/office/officeart/2017/3/layout/DropPinTimeline"/>
    <dgm:cxn modelId="{90420963-71CC-445D-9684-672956E061ED}" type="presParOf" srcId="{E045041B-2B28-444E-AB01-8D583497A545}" destId="{19C43071-8EB1-4FB8-A76A-6C3427881674}" srcOrd="1" destOrd="0" presId="urn:microsoft.com/office/officeart/2017/3/layout/DropPinTimeline"/>
    <dgm:cxn modelId="{95060AB0-3847-4C41-B967-1F5E3AAA9267}" type="presParOf" srcId="{19C43071-8EB1-4FB8-A76A-6C3427881674}" destId="{3741B2C9-14BE-4F2C-B476-9A5EADCED2A5}" srcOrd="0" destOrd="0" presId="urn:microsoft.com/office/officeart/2017/3/layout/DropPinTimeline"/>
    <dgm:cxn modelId="{4262562A-332D-4459-9ECF-B1E44A74698A}" type="presParOf" srcId="{19C43071-8EB1-4FB8-A76A-6C3427881674}" destId="{7231DEDD-8D6C-4667-85AA-8EA35ACFAC36}" srcOrd="1" destOrd="0" presId="urn:microsoft.com/office/officeart/2017/3/layout/DropPinTimeline"/>
    <dgm:cxn modelId="{5781B8E1-788F-4631-BA49-65E0B6C00FA0}" type="presParOf" srcId="{E045041B-2B28-444E-AB01-8D583497A545}" destId="{88CC1C7E-7568-4479-AF47-3A1ED6E03CA9}" srcOrd="2" destOrd="0" presId="urn:microsoft.com/office/officeart/2017/3/layout/DropPinTimeline"/>
    <dgm:cxn modelId="{0822925C-47FF-4FFF-9314-2AFBE4D31FF0}" type="presParOf" srcId="{E045041B-2B28-444E-AB01-8D583497A545}" destId="{776A87A4-2EEA-4884-A2EC-E4FF3949F89E}" srcOrd="3" destOrd="0" presId="urn:microsoft.com/office/officeart/2017/3/layout/DropPinTimeline"/>
    <dgm:cxn modelId="{FDC4B643-7D1E-4028-87A6-73865D753955}" type="presParOf" srcId="{E045041B-2B28-444E-AB01-8D583497A545}" destId="{C0A284D8-01B1-4298-AB60-CCB5EDD2289E}" srcOrd="4" destOrd="0" presId="urn:microsoft.com/office/officeart/2017/3/layout/DropPinTimeline"/>
    <dgm:cxn modelId="{5ECFFC99-E27E-4DF2-A57B-3F88AE157176}" type="presParOf" srcId="{E045041B-2B28-444E-AB01-8D583497A545}" destId="{0DE65474-9469-4668-8E33-0B44A8B6F940}" srcOrd="5" destOrd="0" presId="urn:microsoft.com/office/officeart/2017/3/layout/DropPinTimeline"/>
    <dgm:cxn modelId="{9E54B5FE-1DC6-446D-8884-F349669A5DD4}" type="presParOf" srcId="{2521D7C5-AA95-495E-ADE0-6EBFEC7DA878}" destId="{43452F0B-C7C9-492A-A280-35833C253424}" srcOrd="1" destOrd="0" presId="urn:microsoft.com/office/officeart/2017/3/layout/DropPinTimeline"/>
    <dgm:cxn modelId="{A9C950C5-1051-49D2-B225-8D9A3CF501EC}" type="presParOf" srcId="{2521D7C5-AA95-495E-ADE0-6EBFEC7DA878}" destId="{A7FF3C41-09D1-49F0-9A7C-F66F37843D04}" srcOrd="2" destOrd="0" presId="urn:microsoft.com/office/officeart/2017/3/layout/DropPinTimeline"/>
    <dgm:cxn modelId="{C51F47A1-CC28-432C-A53A-B0278EC02187}" type="presParOf" srcId="{A7FF3C41-09D1-49F0-9A7C-F66F37843D04}" destId="{477DB48D-8515-4CA7-86E0-3383E00ADBE2}" srcOrd="0" destOrd="0" presId="urn:microsoft.com/office/officeart/2017/3/layout/DropPinTimeline"/>
    <dgm:cxn modelId="{9FA3EB6F-B251-4BD4-9AF7-962506485B3B}" type="presParOf" srcId="{A7FF3C41-09D1-49F0-9A7C-F66F37843D04}" destId="{C4D0F9A2-3D70-444E-8046-E3ECDB9988B6}" srcOrd="1" destOrd="0" presId="urn:microsoft.com/office/officeart/2017/3/layout/DropPinTimeline"/>
    <dgm:cxn modelId="{43DC1545-5281-460C-8F8A-FDC80D8A6620}" type="presParOf" srcId="{C4D0F9A2-3D70-444E-8046-E3ECDB9988B6}" destId="{8FC68735-BC49-4399-A22A-FB6914AE301B}" srcOrd="0" destOrd="0" presId="urn:microsoft.com/office/officeart/2017/3/layout/DropPinTimeline"/>
    <dgm:cxn modelId="{D475C200-AE6E-4F44-BFF0-181B183EDBF1}" type="presParOf" srcId="{C4D0F9A2-3D70-444E-8046-E3ECDB9988B6}" destId="{5BA0960E-4845-46AF-8C24-2CE820589D71}" srcOrd="1" destOrd="0" presId="urn:microsoft.com/office/officeart/2017/3/layout/DropPinTimeline"/>
    <dgm:cxn modelId="{4AE18379-04DA-4519-8D4A-4F70D3237ED1}" type="presParOf" srcId="{A7FF3C41-09D1-49F0-9A7C-F66F37843D04}" destId="{9A5DA6FC-D264-46AC-8D7D-FC17ED50886D}" srcOrd="2" destOrd="0" presId="urn:microsoft.com/office/officeart/2017/3/layout/DropPinTimeline"/>
    <dgm:cxn modelId="{B4397C3A-3546-4348-982D-571DD82B2C95}" type="presParOf" srcId="{A7FF3C41-09D1-49F0-9A7C-F66F37843D04}" destId="{743863ED-BD5C-4135-BF28-D0A2E3F357A2}" srcOrd="3" destOrd="0" presId="urn:microsoft.com/office/officeart/2017/3/layout/DropPinTimeline"/>
    <dgm:cxn modelId="{8FE86CAD-DC48-4012-AA53-5C7A5F361529}" type="presParOf" srcId="{A7FF3C41-09D1-49F0-9A7C-F66F37843D04}" destId="{64A1BE1E-1CF7-44E2-8D21-D7C9E53590B6}" srcOrd="4" destOrd="0" presId="urn:microsoft.com/office/officeart/2017/3/layout/DropPinTimeline"/>
    <dgm:cxn modelId="{00E9A119-44DB-4163-B974-0F0BF97608A5}" type="presParOf" srcId="{A7FF3C41-09D1-49F0-9A7C-F66F37843D04}" destId="{349EF9B2-880B-4DDC-AFB5-7256570A3DB7}" srcOrd="5" destOrd="0" presId="urn:microsoft.com/office/officeart/2017/3/layout/DropPinTimeline"/>
    <dgm:cxn modelId="{093563BE-4955-453A-9C03-5D34026EDB26}" type="presParOf" srcId="{2521D7C5-AA95-495E-ADE0-6EBFEC7DA878}" destId="{B032B500-82CD-4CBF-98B0-81AFE85BCA5B}" srcOrd="3" destOrd="0" presId="urn:microsoft.com/office/officeart/2017/3/layout/DropPinTimeline"/>
    <dgm:cxn modelId="{08D2510A-0A24-4BB8-B6D4-CD6E3F043EEE}" type="presParOf" srcId="{2521D7C5-AA95-495E-ADE0-6EBFEC7DA878}" destId="{3DC69575-C4CD-4341-8E3E-2EA840C2FA78}" srcOrd="4" destOrd="0" presId="urn:microsoft.com/office/officeart/2017/3/layout/DropPinTimeline"/>
    <dgm:cxn modelId="{29C5ECA9-44B0-46A9-90ED-5F77D2E618A5}" type="presParOf" srcId="{3DC69575-C4CD-4341-8E3E-2EA840C2FA78}" destId="{995D3D22-B0EE-4E43-B3C2-95062628FC13}" srcOrd="0" destOrd="0" presId="urn:microsoft.com/office/officeart/2017/3/layout/DropPinTimeline"/>
    <dgm:cxn modelId="{AD31E32D-982E-41E1-B2EB-C579773BED17}" type="presParOf" srcId="{3DC69575-C4CD-4341-8E3E-2EA840C2FA78}" destId="{0600387F-7ACC-4325-9422-F521A48F0624}" srcOrd="1" destOrd="0" presId="urn:microsoft.com/office/officeart/2017/3/layout/DropPinTimeline"/>
    <dgm:cxn modelId="{F41938DE-B91F-4D5E-8166-1784130EA3AE}" type="presParOf" srcId="{0600387F-7ACC-4325-9422-F521A48F0624}" destId="{AB1ECCEE-58A5-4776-880D-35026395DA75}" srcOrd="0" destOrd="0" presId="urn:microsoft.com/office/officeart/2017/3/layout/DropPinTimeline"/>
    <dgm:cxn modelId="{2E30B740-F0F4-4176-B2DD-F0C87A47FA0B}" type="presParOf" srcId="{0600387F-7ACC-4325-9422-F521A48F0624}" destId="{BC28DD29-F9A3-4365-9E79-49B4DC9CCDC0}" srcOrd="1" destOrd="0" presId="urn:microsoft.com/office/officeart/2017/3/layout/DropPinTimeline"/>
    <dgm:cxn modelId="{FD9B120D-642A-48F7-9C77-302F7F5E9639}" type="presParOf" srcId="{3DC69575-C4CD-4341-8E3E-2EA840C2FA78}" destId="{1C4C12C7-08C4-4B4B-B457-DEF322AD934A}" srcOrd="2" destOrd="0" presId="urn:microsoft.com/office/officeart/2017/3/layout/DropPinTimeline"/>
    <dgm:cxn modelId="{930544EF-A5C7-44A0-A7DE-AB8A2FA5AB51}" type="presParOf" srcId="{3DC69575-C4CD-4341-8E3E-2EA840C2FA78}" destId="{FFCBEC19-2E50-4409-9B3D-8C21570E6AFF}" srcOrd="3" destOrd="0" presId="urn:microsoft.com/office/officeart/2017/3/layout/DropPinTimeline"/>
    <dgm:cxn modelId="{D7DCCC2B-AECD-4378-8F58-92DBEC647C93}" type="presParOf" srcId="{3DC69575-C4CD-4341-8E3E-2EA840C2FA78}" destId="{66BC532D-76B2-42F4-9339-EFBD7E5B28D9}" srcOrd="4" destOrd="0" presId="urn:microsoft.com/office/officeart/2017/3/layout/DropPinTimeline"/>
    <dgm:cxn modelId="{B0A2DF6F-461D-4A22-AE37-BFA11EA68315}" type="presParOf" srcId="{3DC69575-C4CD-4341-8E3E-2EA840C2FA78}" destId="{D5461351-274B-4309-A78B-B26E2FE5EF1E}" srcOrd="5" destOrd="0" presId="urn:microsoft.com/office/officeart/2017/3/layout/DropPinTimeline"/>
    <dgm:cxn modelId="{6CDDF03D-C59A-4BF9-BAA0-94B4669E6636}" type="presParOf" srcId="{2521D7C5-AA95-495E-ADE0-6EBFEC7DA878}" destId="{176BF74C-02C4-46C0-8811-CFEE60B5418B}" srcOrd="5" destOrd="0" presId="urn:microsoft.com/office/officeart/2017/3/layout/DropPinTimeline"/>
    <dgm:cxn modelId="{504F168B-1338-4F1A-92BE-D31F5FC95CC9}" type="presParOf" srcId="{2521D7C5-AA95-495E-ADE0-6EBFEC7DA878}" destId="{43B93847-B5F3-45AA-9C6F-5AC27CD6F047}" srcOrd="6" destOrd="0" presId="urn:microsoft.com/office/officeart/2017/3/layout/DropPinTimeline"/>
    <dgm:cxn modelId="{E4764336-206E-488D-BAB4-D94916905E0B}" type="presParOf" srcId="{43B93847-B5F3-45AA-9C6F-5AC27CD6F047}" destId="{8CB44F1A-57F9-4F88-BBFB-6027AC7ADEC0}" srcOrd="0" destOrd="0" presId="urn:microsoft.com/office/officeart/2017/3/layout/DropPinTimeline"/>
    <dgm:cxn modelId="{82856BAD-AB1C-4151-88EA-9CF174275BDB}" type="presParOf" srcId="{43B93847-B5F3-45AA-9C6F-5AC27CD6F047}" destId="{72A57411-9830-46DC-946A-B8A930E170B5}" srcOrd="1" destOrd="0" presId="urn:microsoft.com/office/officeart/2017/3/layout/DropPinTimeline"/>
    <dgm:cxn modelId="{C6A75476-D625-471D-8ED3-C038F1CC22D6}" type="presParOf" srcId="{72A57411-9830-46DC-946A-B8A930E170B5}" destId="{EA2D1152-2881-4D2E-8CFE-F25733A4851B}" srcOrd="0" destOrd="0" presId="urn:microsoft.com/office/officeart/2017/3/layout/DropPinTimeline"/>
    <dgm:cxn modelId="{62D8680D-FF78-4FA9-BC27-BBCB6FD72368}" type="presParOf" srcId="{72A57411-9830-46DC-946A-B8A930E170B5}" destId="{B3B32A01-F3FA-4851-8F34-1D452294E9C2}" srcOrd="1" destOrd="0" presId="urn:microsoft.com/office/officeart/2017/3/layout/DropPinTimeline"/>
    <dgm:cxn modelId="{2801CE75-CA71-4421-8062-0BDFD9D8A257}" type="presParOf" srcId="{43B93847-B5F3-45AA-9C6F-5AC27CD6F047}" destId="{1B1AAC57-3DDB-44EB-9848-76BC059DDEE1}" srcOrd="2" destOrd="0" presId="urn:microsoft.com/office/officeart/2017/3/layout/DropPinTimeline"/>
    <dgm:cxn modelId="{D84D615A-6ADF-4516-A198-9FC13A06E5B4}" type="presParOf" srcId="{43B93847-B5F3-45AA-9C6F-5AC27CD6F047}" destId="{40A750CC-2304-4D4A-B2F1-F65ED332330A}" srcOrd="3" destOrd="0" presId="urn:microsoft.com/office/officeart/2017/3/layout/DropPinTimeline"/>
    <dgm:cxn modelId="{83492D24-E3E3-4C77-B9CC-1A5C5976F5C4}" type="presParOf" srcId="{43B93847-B5F3-45AA-9C6F-5AC27CD6F047}" destId="{E2CBE8E1-FF2F-488D-AAB2-6D3EF0C389DF}" srcOrd="4" destOrd="0" presId="urn:microsoft.com/office/officeart/2017/3/layout/DropPinTimeline"/>
    <dgm:cxn modelId="{41079E4B-9A50-485C-A7EE-0C7300AD7B3E}" type="presParOf" srcId="{43B93847-B5F3-45AA-9C6F-5AC27CD6F047}" destId="{5A0EF671-1BCB-4D71-86ED-9C6F93EBFED3}" srcOrd="5" destOrd="0" presId="urn:microsoft.com/office/officeart/2017/3/layout/DropPinTimeline"/>
    <dgm:cxn modelId="{C81BD815-9F74-4D5A-ACB9-BF7EEEB2490E}" type="presParOf" srcId="{2521D7C5-AA95-495E-ADE0-6EBFEC7DA878}" destId="{5AF34E6E-287F-475B-8F3D-2F51F281DDE4}" srcOrd="7" destOrd="0" presId="urn:microsoft.com/office/officeart/2017/3/layout/DropPinTimeline"/>
    <dgm:cxn modelId="{2A56463A-E321-49F4-BFE1-EA15A197329F}" type="presParOf" srcId="{2521D7C5-AA95-495E-ADE0-6EBFEC7DA878}" destId="{5C3A0627-04DD-4090-B7BF-32F082121D83}" srcOrd="8" destOrd="0" presId="urn:microsoft.com/office/officeart/2017/3/layout/DropPinTimeline"/>
    <dgm:cxn modelId="{E2C3DBCB-A07C-4601-9C04-11CC7F29437A}" type="presParOf" srcId="{5C3A0627-04DD-4090-B7BF-32F082121D83}" destId="{D4E2B23B-15CB-4680-8918-D32E4D862884}" srcOrd="0" destOrd="0" presId="urn:microsoft.com/office/officeart/2017/3/layout/DropPinTimeline"/>
    <dgm:cxn modelId="{6AB4B3B2-1F38-4569-A3A7-20CB8AC6ACAC}" type="presParOf" srcId="{5C3A0627-04DD-4090-B7BF-32F082121D83}" destId="{8DE2131D-268C-4386-AA6B-B078DCA41DF0}" srcOrd="1" destOrd="0" presId="urn:microsoft.com/office/officeart/2017/3/layout/DropPinTimeline"/>
    <dgm:cxn modelId="{F32D5B97-75AF-4440-9536-30890E7A5112}" type="presParOf" srcId="{8DE2131D-268C-4386-AA6B-B078DCA41DF0}" destId="{B1B6C7D3-FF33-4D31-BA62-3502FC1662C8}" srcOrd="0" destOrd="0" presId="urn:microsoft.com/office/officeart/2017/3/layout/DropPinTimeline"/>
    <dgm:cxn modelId="{074D4F9E-CE55-4FB1-AE63-7227F14EE2B5}" type="presParOf" srcId="{8DE2131D-268C-4386-AA6B-B078DCA41DF0}" destId="{E58EC48C-D1DF-40C1-A6A0-5EB6FA55C092}" srcOrd="1" destOrd="0" presId="urn:microsoft.com/office/officeart/2017/3/layout/DropPinTimeline"/>
    <dgm:cxn modelId="{9BAAA66D-F948-4039-B443-C19EB9AD0010}" type="presParOf" srcId="{5C3A0627-04DD-4090-B7BF-32F082121D83}" destId="{33E93177-DEA3-407D-8EBB-01985450A37D}" srcOrd="2" destOrd="0" presId="urn:microsoft.com/office/officeart/2017/3/layout/DropPinTimeline"/>
    <dgm:cxn modelId="{4D344349-8C98-449A-B7B0-EB4EC9E19081}" type="presParOf" srcId="{5C3A0627-04DD-4090-B7BF-32F082121D83}" destId="{B3869761-8EC7-440C-8708-F5A2BAC06AE9}" srcOrd="3" destOrd="0" presId="urn:microsoft.com/office/officeart/2017/3/layout/DropPinTimeline"/>
    <dgm:cxn modelId="{8ED1C5E6-52BC-46C9-96EA-E75457EE10CE}" type="presParOf" srcId="{5C3A0627-04DD-4090-B7BF-32F082121D83}" destId="{6C6DE5B9-57E0-4846-BE57-323C8D4D5DAF}" srcOrd="4" destOrd="0" presId="urn:microsoft.com/office/officeart/2017/3/layout/DropPinTimeline"/>
    <dgm:cxn modelId="{64EBA4C3-F3D6-4EB7-8F99-A149E88BD878}" type="presParOf" srcId="{5C3A0627-04DD-4090-B7BF-32F082121D83}" destId="{AA102EC3-6F9B-44DB-9576-4A0E34979344}"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9D2E9-4F3C-4A90-B080-909400187DA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57C154-72BC-4BD1-BC1D-8D6B5EB00C0D}">
      <dgm:prSet/>
      <dgm:spPr/>
      <dgm:t>
        <a:bodyPr/>
        <a:lstStyle/>
        <a:p>
          <a:pPr>
            <a:lnSpc>
              <a:spcPct val="100000"/>
            </a:lnSpc>
          </a:pPr>
          <a:r>
            <a:rPr lang="en-US"/>
            <a:t>Visual storytelling</a:t>
          </a:r>
        </a:p>
      </dgm:t>
    </dgm:pt>
    <dgm:pt modelId="{B412DB0B-56A2-461C-9968-C2A45CC02747}" type="parTrans" cxnId="{52EF88E7-9B18-4EA3-A6C4-243AD04E9502}">
      <dgm:prSet/>
      <dgm:spPr/>
      <dgm:t>
        <a:bodyPr/>
        <a:lstStyle/>
        <a:p>
          <a:endParaRPr lang="en-US"/>
        </a:p>
      </dgm:t>
    </dgm:pt>
    <dgm:pt modelId="{5A852842-5BAB-432A-9CDE-0825A59B559E}" type="sibTrans" cxnId="{52EF88E7-9B18-4EA3-A6C4-243AD04E9502}">
      <dgm:prSet/>
      <dgm:spPr/>
      <dgm:t>
        <a:bodyPr/>
        <a:lstStyle/>
        <a:p>
          <a:endParaRPr lang="en-US"/>
        </a:p>
      </dgm:t>
    </dgm:pt>
    <dgm:pt modelId="{19A83CB4-3C91-4FCF-A62E-6CB9D39A8E98}">
      <dgm:prSet/>
      <dgm:spPr/>
      <dgm:t>
        <a:bodyPr/>
        <a:lstStyle/>
        <a:p>
          <a:pPr>
            <a:lnSpc>
              <a:spcPct val="100000"/>
            </a:lnSpc>
          </a:pPr>
          <a:r>
            <a:rPr lang="en-US"/>
            <a:t>Rhythm</a:t>
          </a:r>
        </a:p>
      </dgm:t>
    </dgm:pt>
    <dgm:pt modelId="{A3FEFE1A-C413-467F-ACF6-0840CE3D153D}" type="parTrans" cxnId="{F104D8FA-898C-4263-A23C-910D7FF63623}">
      <dgm:prSet/>
      <dgm:spPr/>
      <dgm:t>
        <a:bodyPr/>
        <a:lstStyle/>
        <a:p>
          <a:endParaRPr lang="en-US"/>
        </a:p>
      </dgm:t>
    </dgm:pt>
    <dgm:pt modelId="{FAD69277-756D-4665-8F54-A69089D41EA7}" type="sibTrans" cxnId="{F104D8FA-898C-4263-A23C-910D7FF63623}">
      <dgm:prSet/>
      <dgm:spPr/>
      <dgm:t>
        <a:bodyPr/>
        <a:lstStyle/>
        <a:p>
          <a:endParaRPr lang="en-US"/>
        </a:p>
      </dgm:t>
    </dgm:pt>
    <dgm:pt modelId="{8A7B345D-5E4D-4EC7-905C-AF7F661E74BA}">
      <dgm:prSet/>
      <dgm:spPr/>
      <dgm:t>
        <a:bodyPr/>
        <a:lstStyle/>
        <a:p>
          <a:pPr>
            <a:lnSpc>
              <a:spcPct val="100000"/>
            </a:lnSpc>
          </a:pPr>
          <a:r>
            <a:rPr lang="en-US"/>
            <a:t>180-axis rule</a:t>
          </a:r>
        </a:p>
      </dgm:t>
    </dgm:pt>
    <dgm:pt modelId="{7502DB29-BC4C-46E1-9861-3EE68FAAAC6E}" type="parTrans" cxnId="{10EB4E99-E525-4360-9526-AC0CE73BF016}">
      <dgm:prSet/>
      <dgm:spPr/>
      <dgm:t>
        <a:bodyPr/>
        <a:lstStyle/>
        <a:p>
          <a:endParaRPr lang="en-US"/>
        </a:p>
      </dgm:t>
    </dgm:pt>
    <dgm:pt modelId="{F0539DFE-960A-4832-ACD0-814953061D55}" type="sibTrans" cxnId="{10EB4E99-E525-4360-9526-AC0CE73BF016}">
      <dgm:prSet/>
      <dgm:spPr/>
      <dgm:t>
        <a:bodyPr/>
        <a:lstStyle/>
        <a:p>
          <a:endParaRPr lang="en-US"/>
        </a:p>
      </dgm:t>
    </dgm:pt>
    <dgm:pt modelId="{BD085256-959C-4966-B8D0-788AE6E34587}">
      <dgm:prSet/>
      <dgm:spPr/>
      <dgm:t>
        <a:bodyPr/>
        <a:lstStyle/>
        <a:p>
          <a:pPr>
            <a:lnSpc>
              <a:spcPct val="100000"/>
            </a:lnSpc>
          </a:pPr>
          <a:r>
            <a:rPr lang="en-US"/>
            <a:t>Camera movement</a:t>
          </a:r>
        </a:p>
      </dgm:t>
    </dgm:pt>
    <dgm:pt modelId="{2EE2D98E-4627-4AAB-B0E7-4CDCEEC4BDA5}" type="parTrans" cxnId="{E7957B61-6647-45D1-B4C3-AF3D96113AC1}">
      <dgm:prSet/>
      <dgm:spPr/>
      <dgm:t>
        <a:bodyPr/>
        <a:lstStyle/>
        <a:p>
          <a:endParaRPr lang="en-US"/>
        </a:p>
      </dgm:t>
    </dgm:pt>
    <dgm:pt modelId="{EE4211AA-3CAF-419D-BB3D-B48162FA34AC}" type="sibTrans" cxnId="{E7957B61-6647-45D1-B4C3-AF3D96113AC1}">
      <dgm:prSet/>
      <dgm:spPr/>
      <dgm:t>
        <a:bodyPr/>
        <a:lstStyle/>
        <a:p>
          <a:endParaRPr lang="en-US"/>
        </a:p>
      </dgm:t>
    </dgm:pt>
    <dgm:pt modelId="{A06FDDD0-2B24-43C2-B316-4F8975CFE24E}">
      <dgm:prSet/>
      <dgm:spPr/>
      <dgm:t>
        <a:bodyPr/>
        <a:lstStyle/>
        <a:p>
          <a:pPr>
            <a:lnSpc>
              <a:spcPct val="100000"/>
            </a:lnSpc>
          </a:pPr>
          <a:r>
            <a:rPr lang="en-US"/>
            <a:t>Framing &amp; shot composition</a:t>
          </a:r>
        </a:p>
      </dgm:t>
    </dgm:pt>
    <dgm:pt modelId="{50795814-3F6B-400B-A706-A80240417F20}" type="parTrans" cxnId="{C3EF5559-1ED7-473A-A12E-72615774E840}">
      <dgm:prSet/>
      <dgm:spPr/>
      <dgm:t>
        <a:bodyPr/>
        <a:lstStyle/>
        <a:p>
          <a:endParaRPr lang="en-US"/>
        </a:p>
      </dgm:t>
    </dgm:pt>
    <dgm:pt modelId="{D12A9676-E387-4636-AE82-AFDD39928BF3}" type="sibTrans" cxnId="{C3EF5559-1ED7-473A-A12E-72615774E840}">
      <dgm:prSet/>
      <dgm:spPr/>
      <dgm:t>
        <a:bodyPr/>
        <a:lstStyle/>
        <a:p>
          <a:endParaRPr lang="en-US"/>
        </a:p>
      </dgm:t>
    </dgm:pt>
    <dgm:pt modelId="{01C65123-3735-472C-B110-E8FE5048C578}">
      <dgm:prSet/>
      <dgm:spPr/>
      <dgm:t>
        <a:bodyPr/>
        <a:lstStyle/>
        <a:p>
          <a:pPr>
            <a:lnSpc>
              <a:spcPct val="100000"/>
            </a:lnSpc>
          </a:pPr>
          <a:r>
            <a:rPr lang="en-US" dirty="0"/>
            <a:t>Lens selection</a:t>
          </a:r>
        </a:p>
      </dgm:t>
    </dgm:pt>
    <dgm:pt modelId="{CD6C82FB-ABD3-4532-BA9A-2F5439FBD76F}" type="parTrans" cxnId="{4920EFA2-D933-4044-B4B8-7A641D8F43FA}">
      <dgm:prSet/>
      <dgm:spPr/>
      <dgm:t>
        <a:bodyPr/>
        <a:lstStyle/>
        <a:p>
          <a:endParaRPr lang="en-US"/>
        </a:p>
      </dgm:t>
    </dgm:pt>
    <dgm:pt modelId="{4717C803-C9AB-4104-B620-D9D0AB93B34E}" type="sibTrans" cxnId="{4920EFA2-D933-4044-B4B8-7A641D8F43FA}">
      <dgm:prSet/>
      <dgm:spPr/>
      <dgm:t>
        <a:bodyPr/>
        <a:lstStyle/>
        <a:p>
          <a:endParaRPr lang="en-US"/>
        </a:p>
      </dgm:t>
    </dgm:pt>
    <dgm:pt modelId="{3A523E21-4448-40E1-B0CA-5F7E28D1DD8E}">
      <dgm:prSet/>
      <dgm:spPr/>
      <dgm:t>
        <a:bodyPr/>
        <a:lstStyle/>
        <a:p>
          <a:pPr>
            <a:lnSpc>
              <a:spcPct val="100000"/>
            </a:lnSpc>
          </a:pPr>
          <a:r>
            <a:rPr lang="en-US" dirty="0"/>
            <a:t>Other elements to consider</a:t>
          </a:r>
        </a:p>
      </dgm:t>
    </dgm:pt>
    <dgm:pt modelId="{AF9C712A-800B-49A4-AD1C-849AEF1E2B17}" type="parTrans" cxnId="{35102382-AA80-4B15-ADDE-BBA00C46428F}">
      <dgm:prSet/>
      <dgm:spPr/>
      <dgm:t>
        <a:bodyPr/>
        <a:lstStyle/>
        <a:p>
          <a:endParaRPr lang="en-US"/>
        </a:p>
      </dgm:t>
    </dgm:pt>
    <dgm:pt modelId="{DB349B29-A870-4A2D-B01A-37DA05EA126B}" type="sibTrans" cxnId="{35102382-AA80-4B15-ADDE-BBA00C46428F}">
      <dgm:prSet/>
      <dgm:spPr/>
      <dgm:t>
        <a:bodyPr/>
        <a:lstStyle/>
        <a:p>
          <a:endParaRPr lang="en-US"/>
        </a:p>
      </dgm:t>
    </dgm:pt>
    <dgm:pt modelId="{AB6424A8-C121-4072-9763-0414ACC7B32A}" type="pres">
      <dgm:prSet presAssocID="{1B49D2E9-4F3C-4A90-B080-909400187DA6}" presName="root" presStyleCnt="0">
        <dgm:presLayoutVars>
          <dgm:dir/>
          <dgm:resizeHandles val="exact"/>
        </dgm:presLayoutVars>
      </dgm:prSet>
      <dgm:spPr/>
    </dgm:pt>
    <dgm:pt modelId="{68D51800-FA7E-42B5-8654-7F9D62B2A685}" type="pres">
      <dgm:prSet presAssocID="{C957C154-72BC-4BD1-BC1D-8D6B5EB00C0D}" presName="compNode" presStyleCnt="0"/>
      <dgm:spPr/>
    </dgm:pt>
    <dgm:pt modelId="{CB5B39A7-736B-4FD7-9DEC-041A584D472D}" type="pres">
      <dgm:prSet presAssocID="{C957C154-72BC-4BD1-BC1D-8D6B5EB00C0D}" presName="bgRect" presStyleLbl="bgShp" presStyleIdx="0" presStyleCnt="7"/>
      <dgm:spPr/>
    </dgm:pt>
    <dgm:pt modelId="{5C4EB32E-09A8-4507-B111-06238F37014D}" type="pres">
      <dgm:prSet presAssocID="{C957C154-72BC-4BD1-BC1D-8D6B5EB00C0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FE858B25-F8A5-4599-9EA5-70810196E9A1}" type="pres">
      <dgm:prSet presAssocID="{C957C154-72BC-4BD1-BC1D-8D6B5EB00C0D}" presName="spaceRect" presStyleCnt="0"/>
      <dgm:spPr/>
    </dgm:pt>
    <dgm:pt modelId="{2A1786BB-DB8E-41EA-830C-CDA42E2BAB6C}" type="pres">
      <dgm:prSet presAssocID="{C957C154-72BC-4BD1-BC1D-8D6B5EB00C0D}" presName="parTx" presStyleLbl="revTx" presStyleIdx="0" presStyleCnt="7">
        <dgm:presLayoutVars>
          <dgm:chMax val="0"/>
          <dgm:chPref val="0"/>
        </dgm:presLayoutVars>
      </dgm:prSet>
      <dgm:spPr/>
    </dgm:pt>
    <dgm:pt modelId="{42E46D85-7F06-4619-8EF3-CF6430C60CB4}" type="pres">
      <dgm:prSet presAssocID="{5A852842-5BAB-432A-9CDE-0825A59B559E}" presName="sibTrans" presStyleCnt="0"/>
      <dgm:spPr/>
    </dgm:pt>
    <dgm:pt modelId="{301B6107-7CCC-4BE1-8311-5CA38B0D094E}" type="pres">
      <dgm:prSet presAssocID="{19A83CB4-3C91-4FCF-A62E-6CB9D39A8E98}" presName="compNode" presStyleCnt="0"/>
      <dgm:spPr/>
    </dgm:pt>
    <dgm:pt modelId="{7AB7993D-2DA0-46BD-AFB4-A4978383FFF2}" type="pres">
      <dgm:prSet presAssocID="{19A83CB4-3C91-4FCF-A62E-6CB9D39A8E98}" presName="bgRect" presStyleLbl="bgShp" presStyleIdx="1" presStyleCnt="7"/>
      <dgm:spPr/>
    </dgm:pt>
    <dgm:pt modelId="{C7FA79C9-2F9C-4A74-A25D-53D19E6FC64A}" type="pres">
      <dgm:prSet presAssocID="{19A83CB4-3C91-4FCF-A62E-6CB9D39A8E9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beat"/>
        </a:ext>
      </dgm:extLst>
    </dgm:pt>
    <dgm:pt modelId="{D6D1BDD5-01BB-4FA5-8D6D-94274D37D87F}" type="pres">
      <dgm:prSet presAssocID="{19A83CB4-3C91-4FCF-A62E-6CB9D39A8E98}" presName="spaceRect" presStyleCnt="0"/>
      <dgm:spPr/>
    </dgm:pt>
    <dgm:pt modelId="{1AEFD490-F480-4A90-8B20-663718943BD6}" type="pres">
      <dgm:prSet presAssocID="{19A83CB4-3C91-4FCF-A62E-6CB9D39A8E98}" presName="parTx" presStyleLbl="revTx" presStyleIdx="1" presStyleCnt="7">
        <dgm:presLayoutVars>
          <dgm:chMax val="0"/>
          <dgm:chPref val="0"/>
        </dgm:presLayoutVars>
      </dgm:prSet>
      <dgm:spPr/>
    </dgm:pt>
    <dgm:pt modelId="{B0C4CF45-9807-491A-A8E8-4ECF4462CD52}" type="pres">
      <dgm:prSet presAssocID="{FAD69277-756D-4665-8F54-A69089D41EA7}" presName="sibTrans" presStyleCnt="0"/>
      <dgm:spPr/>
    </dgm:pt>
    <dgm:pt modelId="{B72AA6EA-46A6-4F48-AFAB-97F431112756}" type="pres">
      <dgm:prSet presAssocID="{8A7B345D-5E4D-4EC7-905C-AF7F661E74BA}" presName="compNode" presStyleCnt="0"/>
      <dgm:spPr/>
    </dgm:pt>
    <dgm:pt modelId="{6EC0F84E-BF1E-484E-A664-0A72609357E7}" type="pres">
      <dgm:prSet presAssocID="{8A7B345D-5E4D-4EC7-905C-AF7F661E74BA}" presName="bgRect" presStyleLbl="bgShp" presStyleIdx="2" presStyleCnt="7"/>
      <dgm:spPr/>
    </dgm:pt>
    <dgm:pt modelId="{09AB748F-46C2-48AB-AB49-D69D4A69FE7A}" type="pres">
      <dgm:prSet presAssocID="{8A7B345D-5E4D-4EC7-905C-AF7F661E74B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rotUp"/>
        </a:ext>
      </dgm:extLst>
    </dgm:pt>
    <dgm:pt modelId="{A19C6FF8-F76D-48CC-A4CF-2213622E238D}" type="pres">
      <dgm:prSet presAssocID="{8A7B345D-5E4D-4EC7-905C-AF7F661E74BA}" presName="spaceRect" presStyleCnt="0"/>
      <dgm:spPr/>
    </dgm:pt>
    <dgm:pt modelId="{36C0FC44-2962-4A32-B602-89E46900FE4C}" type="pres">
      <dgm:prSet presAssocID="{8A7B345D-5E4D-4EC7-905C-AF7F661E74BA}" presName="parTx" presStyleLbl="revTx" presStyleIdx="2" presStyleCnt="7">
        <dgm:presLayoutVars>
          <dgm:chMax val="0"/>
          <dgm:chPref val="0"/>
        </dgm:presLayoutVars>
      </dgm:prSet>
      <dgm:spPr/>
    </dgm:pt>
    <dgm:pt modelId="{64C67837-704D-4084-85B7-871AF802E831}" type="pres">
      <dgm:prSet presAssocID="{F0539DFE-960A-4832-ACD0-814953061D55}" presName="sibTrans" presStyleCnt="0"/>
      <dgm:spPr/>
    </dgm:pt>
    <dgm:pt modelId="{70A410F9-4091-4050-AC83-91E3877D461F}" type="pres">
      <dgm:prSet presAssocID="{BD085256-959C-4966-B8D0-788AE6E34587}" presName="compNode" presStyleCnt="0"/>
      <dgm:spPr/>
    </dgm:pt>
    <dgm:pt modelId="{7B2C0975-1CD7-4531-ADCA-445F291DACBD}" type="pres">
      <dgm:prSet presAssocID="{BD085256-959C-4966-B8D0-788AE6E34587}" presName="bgRect" presStyleLbl="bgShp" presStyleIdx="3" presStyleCnt="7"/>
      <dgm:spPr/>
    </dgm:pt>
    <dgm:pt modelId="{2D94DDB0-4F5D-46A3-BF13-EE3AAF4455ED}" type="pres">
      <dgm:prSet presAssocID="{BD085256-959C-4966-B8D0-788AE6E3458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mera"/>
        </a:ext>
      </dgm:extLst>
    </dgm:pt>
    <dgm:pt modelId="{588A5F0D-F5D0-4900-8003-5E5E939770A0}" type="pres">
      <dgm:prSet presAssocID="{BD085256-959C-4966-B8D0-788AE6E34587}" presName="spaceRect" presStyleCnt="0"/>
      <dgm:spPr/>
    </dgm:pt>
    <dgm:pt modelId="{BDEF1A4F-7AF4-438F-AE2F-A2150F5229DE}" type="pres">
      <dgm:prSet presAssocID="{BD085256-959C-4966-B8D0-788AE6E34587}" presName="parTx" presStyleLbl="revTx" presStyleIdx="3" presStyleCnt="7">
        <dgm:presLayoutVars>
          <dgm:chMax val="0"/>
          <dgm:chPref val="0"/>
        </dgm:presLayoutVars>
      </dgm:prSet>
      <dgm:spPr/>
    </dgm:pt>
    <dgm:pt modelId="{AF476D20-5CD5-4760-81BE-AF6C5F5119C3}" type="pres">
      <dgm:prSet presAssocID="{EE4211AA-3CAF-419D-BB3D-B48162FA34AC}" presName="sibTrans" presStyleCnt="0"/>
      <dgm:spPr/>
    </dgm:pt>
    <dgm:pt modelId="{07F13B10-A813-4AC2-91DE-F858B3A01DF4}" type="pres">
      <dgm:prSet presAssocID="{A06FDDD0-2B24-43C2-B316-4F8975CFE24E}" presName="compNode" presStyleCnt="0"/>
      <dgm:spPr/>
    </dgm:pt>
    <dgm:pt modelId="{986A58E4-AC77-4130-9CA4-65E699D5A46E}" type="pres">
      <dgm:prSet presAssocID="{A06FDDD0-2B24-43C2-B316-4F8975CFE24E}" presName="bgRect" presStyleLbl="bgShp" presStyleIdx="4" presStyleCnt="7"/>
      <dgm:spPr/>
    </dgm:pt>
    <dgm:pt modelId="{728362ED-0740-4A60-A8F8-F132FA1BAF0F}" type="pres">
      <dgm:prSet presAssocID="{A06FDDD0-2B24-43C2-B316-4F8975CFE24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mages"/>
        </a:ext>
      </dgm:extLst>
    </dgm:pt>
    <dgm:pt modelId="{7B3A24A8-1A17-4CC7-A75C-B5881F37844C}" type="pres">
      <dgm:prSet presAssocID="{A06FDDD0-2B24-43C2-B316-4F8975CFE24E}" presName="spaceRect" presStyleCnt="0"/>
      <dgm:spPr/>
    </dgm:pt>
    <dgm:pt modelId="{532734CA-0BC5-4BDE-A862-4ABD9EFE77E7}" type="pres">
      <dgm:prSet presAssocID="{A06FDDD0-2B24-43C2-B316-4F8975CFE24E}" presName="parTx" presStyleLbl="revTx" presStyleIdx="4" presStyleCnt="7">
        <dgm:presLayoutVars>
          <dgm:chMax val="0"/>
          <dgm:chPref val="0"/>
        </dgm:presLayoutVars>
      </dgm:prSet>
      <dgm:spPr/>
    </dgm:pt>
    <dgm:pt modelId="{843FCF6D-2353-47E6-A6AD-5895A97A3DE9}" type="pres">
      <dgm:prSet presAssocID="{D12A9676-E387-4636-AE82-AFDD39928BF3}" presName="sibTrans" presStyleCnt="0"/>
      <dgm:spPr/>
    </dgm:pt>
    <dgm:pt modelId="{D3909225-B042-48D1-9AB8-3132C2E4682B}" type="pres">
      <dgm:prSet presAssocID="{01C65123-3735-472C-B110-E8FE5048C578}" presName="compNode" presStyleCnt="0"/>
      <dgm:spPr/>
    </dgm:pt>
    <dgm:pt modelId="{348D537B-6856-49B1-BB87-337C4A29FEB8}" type="pres">
      <dgm:prSet presAssocID="{01C65123-3735-472C-B110-E8FE5048C578}" presName="bgRect" presStyleLbl="bgShp" presStyleIdx="5" presStyleCnt="7"/>
      <dgm:spPr/>
    </dgm:pt>
    <dgm:pt modelId="{00EAB8A4-1DD3-4354-99C3-9898EACAD0DC}" type="pres">
      <dgm:prSet presAssocID="{01C65123-3735-472C-B110-E8FE5048C57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C52A2174-2787-4C72-B6C7-4846ED0969FA}" type="pres">
      <dgm:prSet presAssocID="{01C65123-3735-472C-B110-E8FE5048C578}" presName="spaceRect" presStyleCnt="0"/>
      <dgm:spPr/>
    </dgm:pt>
    <dgm:pt modelId="{2502F137-B9A7-4A4C-B746-7ED37FAC03AD}" type="pres">
      <dgm:prSet presAssocID="{01C65123-3735-472C-B110-E8FE5048C578}" presName="parTx" presStyleLbl="revTx" presStyleIdx="5" presStyleCnt="7">
        <dgm:presLayoutVars>
          <dgm:chMax val="0"/>
          <dgm:chPref val="0"/>
        </dgm:presLayoutVars>
      </dgm:prSet>
      <dgm:spPr/>
    </dgm:pt>
    <dgm:pt modelId="{275BF43D-8A1C-45F2-A29E-2AEA13170343}" type="pres">
      <dgm:prSet presAssocID="{4717C803-C9AB-4104-B620-D9D0AB93B34E}" presName="sibTrans" presStyleCnt="0"/>
      <dgm:spPr/>
    </dgm:pt>
    <dgm:pt modelId="{F4B45AA9-77E2-4F10-BB19-4445C2C02041}" type="pres">
      <dgm:prSet presAssocID="{3A523E21-4448-40E1-B0CA-5F7E28D1DD8E}" presName="compNode" presStyleCnt="0"/>
      <dgm:spPr/>
    </dgm:pt>
    <dgm:pt modelId="{ACE6EBC7-5193-4AE5-B835-3620318E378D}" type="pres">
      <dgm:prSet presAssocID="{3A523E21-4448-40E1-B0CA-5F7E28D1DD8E}" presName="bgRect" presStyleLbl="bgShp" presStyleIdx="6" presStyleCnt="7"/>
      <dgm:spPr/>
    </dgm:pt>
    <dgm:pt modelId="{A333A5B2-74F8-4B1C-9782-082B0C33D3A1}" type="pres">
      <dgm:prSet presAssocID="{3A523E21-4448-40E1-B0CA-5F7E28D1DD8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ox"/>
        </a:ext>
      </dgm:extLst>
    </dgm:pt>
    <dgm:pt modelId="{AC8F7854-2B5F-4FC8-851F-0CF0642562DE}" type="pres">
      <dgm:prSet presAssocID="{3A523E21-4448-40E1-B0CA-5F7E28D1DD8E}" presName="spaceRect" presStyleCnt="0"/>
      <dgm:spPr/>
    </dgm:pt>
    <dgm:pt modelId="{D09DBF26-B438-43F1-9F07-7BEBC2B9F330}" type="pres">
      <dgm:prSet presAssocID="{3A523E21-4448-40E1-B0CA-5F7E28D1DD8E}" presName="parTx" presStyleLbl="revTx" presStyleIdx="6" presStyleCnt="7">
        <dgm:presLayoutVars>
          <dgm:chMax val="0"/>
          <dgm:chPref val="0"/>
        </dgm:presLayoutVars>
      </dgm:prSet>
      <dgm:spPr/>
    </dgm:pt>
  </dgm:ptLst>
  <dgm:cxnLst>
    <dgm:cxn modelId="{22AD3814-5134-4849-A3A1-8EB771A4E401}" type="presOf" srcId="{8A7B345D-5E4D-4EC7-905C-AF7F661E74BA}" destId="{36C0FC44-2962-4A32-B602-89E46900FE4C}" srcOrd="0" destOrd="0" presId="urn:microsoft.com/office/officeart/2018/2/layout/IconVerticalSolidList"/>
    <dgm:cxn modelId="{9F41EB15-F12E-4E6E-9AA9-EA86F7E7ED7E}" type="presOf" srcId="{1B49D2E9-4F3C-4A90-B080-909400187DA6}" destId="{AB6424A8-C121-4072-9763-0414ACC7B32A}" srcOrd="0" destOrd="0" presId="urn:microsoft.com/office/officeart/2018/2/layout/IconVerticalSolidList"/>
    <dgm:cxn modelId="{2748F015-C3B8-4166-A8F6-2D5A09ADFA55}" type="presOf" srcId="{3A523E21-4448-40E1-B0CA-5F7E28D1DD8E}" destId="{D09DBF26-B438-43F1-9F07-7BEBC2B9F330}" srcOrd="0" destOrd="0" presId="urn:microsoft.com/office/officeart/2018/2/layout/IconVerticalSolidList"/>
    <dgm:cxn modelId="{2BB7DA36-6DE8-46AF-93CD-83BC0DB66D82}" type="presOf" srcId="{01C65123-3735-472C-B110-E8FE5048C578}" destId="{2502F137-B9A7-4A4C-B746-7ED37FAC03AD}" srcOrd="0" destOrd="0" presId="urn:microsoft.com/office/officeart/2018/2/layout/IconVerticalSolidList"/>
    <dgm:cxn modelId="{E7957B61-6647-45D1-B4C3-AF3D96113AC1}" srcId="{1B49D2E9-4F3C-4A90-B080-909400187DA6}" destId="{BD085256-959C-4966-B8D0-788AE6E34587}" srcOrd="3" destOrd="0" parTransId="{2EE2D98E-4627-4AAB-B0E7-4CDCEEC4BDA5}" sibTransId="{EE4211AA-3CAF-419D-BB3D-B48162FA34AC}"/>
    <dgm:cxn modelId="{3A854F46-2DE6-4F2D-9BAD-6F5857DFFFD8}" type="presOf" srcId="{19A83CB4-3C91-4FCF-A62E-6CB9D39A8E98}" destId="{1AEFD490-F480-4A90-8B20-663718943BD6}" srcOrd="0" destOrd="0" presId="urn:microsoft.com/office/officeart/2018/2/layout/IconVerticalSolidList"/>
    <dgm:cxn modelId="{C3EF5559-1ED7-473A-A12E-72615774E840}" srcId="{1B49D2E9-4F3C-4A90-B080-909400187DA6}" destId="{A06FDDD0-2B24-43C2-B316-4F8975CFE24E}" srcOrd="4" destOrd="0" parTransId="{50795814-3F6B-400B-A706-A80240417F20}" sibTransId="{D12A9676-E387-4636-AE82-AFDD39928BF3}"/>
    <dgm:cxn modelId="{35102382-AA80-4B15-ADDE-BBA00C46428F}" srcId="{1B49D2E9-4F3C-4A90-B080-909400187DA6}" destId="{3A523E21-4448-40E1-B0CA-5F7E28D1DD8E}" srcOrd="6" destOrd="0" parTransId="{AF9C712A-800B-49A4-AD1C-849AEF1E2B17}" sibTransId="{DB349B29-A870-4A2D-B01A-37DA05EA126B}"/>
    <dgm:cxn modelId="{10EB4E99-E525-4360-9526-AC0CE73BF016}" srcId="{1B49D2E9-4F3C-4A90-B080-909400187DA6}" destId="{8A7B345D-5E4D-4EC7-905C-AF7F661E74BA}" srcOrd="2" destOrd="0" parTransId="{7502DB29-BC4C-46E1-9861-3EE68FAAAC6E}" sibTransId="{F0539DFE-960A-4832-ACD0-814953061D55}"/>
    <dgm:cxn modelId="{4920EFA2-D933-4044-B4B8-7A641D8F43FA}" srcId="{1B49D2E9-4F3C-4A90-B080-909400187DA6}" destId="{01C65123-3735-472C-B110-E8FE5048C578}" srcOrd="5" destOrd="0" parTransId="{CD6C82FB-ABD3-4532-BA9A-2F5439FBD76F}" sibTransId="{4717C803-C9AB-4104-B620-D9D0AB93B34E}"/>
    <dgm:cxn modelId="{F30E9FBE-AFA8-43AF-9C02-04FDCE9071E6}" type="presOf" srcId="{C957C154-72BC-4BD1-BC1D-8D6B5EB00C0D}" destId="{2A1786BB-DB8E-41EA-830C-CDA42E2BAB6C}" srcOrd="0" destOrd="0" presId="urn:microsoft.com/office/officeart/2018/2/layout/IconVerticalSolidList"/>
    <dgm:cxn modelId="{71AABCDE-9B90-4B23-A927-5381F5DAA544}" type="presOf" srcId="{BD085256-959C-4966-B8D0-788AE6E34587}" destId="{BDEF1A4F-7AF4-438F-AE2F-A2150F5229DE}" srcOrd="0" destOrd="0" presId="urn:microsoft.com/office/officeart/2018/2/layout/IconVerticalSolidList"/>
    <dgm:cxn modelId="{E0C141E4-D1EF-42FE-994D-03F3156081A6}" type="presOf" srcId="{A06FDDD0-2B24-43C2-B316-4F8975CFE24E}" destId="{532734CA-0BC5-4BDE-A862-4ABD9EFE77E7}" srcOrd="0" destOrd="0" presId="urn:microsoft.com/office/officeart/2018/2/layout/IconVerticalSolidList"/>
    <dgm:cxn modelId="{52EF88E7-9B18-4EA3-A6C4-243AD04E9502}" srcId="{1B49D2E9-4F3C-4A90-B080-909400187DA6}" destId="{C957C154-72BC-4BD1-BC1D-8D6B5EB00C0D}" srcOrd="0" destOrd="0" parTransId="{B412DB0B-56A2-461C-9968-C2A45CC02747}" sibTransId="{5A852842-5BAB-432A-9CDE-0825A59B559E}"/>
    <dgm:cxn modelId="{F104D8FA-898C-4263-A23C-910D7FF63623}" srcId="{1B49D2E9-4F3C-4A90-B080-909400187DA6}" destId="{19A83CB4-3C91-4FCF-A62E-6CB9D39A8E98}" srcOrd="1" destOrd="0" parTransId="{A3FEFE1A-C413-467F-ACF6-0840CE3D153D}" sibTransId="{FAD69277-756D-4665-8F54-A69089D41EA7}"/>
    <dgm:cxn modelId="{D02B38EF-FF38-40A9-9F79-1A8F5E39CB73}" type="presParOf" srcId="{AB6424A8-C121-4072-9763-0414ACC7B32A}" destId="{68D51800-FA7E-42B5-8654-7F9D62B2A685}" srcOrd="0" destOrd="0" presId="urn:microsoft.com/office/officeart/2018/2/layout/IconVerticalSolidList"/>
    <dgm:cxn modelId="{C4FA5413-EB8E-4F77-919F-275CFE658FC2}" type="presParOf" srcId="{68D51800-FA7E-42B5-8654-7F9D62B2A685}" destId="{CB5B39A7-736B-4FD7-9DEC-041A584D472D}" srcOrd="0" destOrd="0" presId="urn:microsoft.com/office/officeart/2018/2/layout/IconVerticalSolidList"/>
    <dgm:cxn modelId="{261BA16C-9781-4CFB-86DF-BFB4271C36FA}" type="presParOf" srcId="{68D51800-FA7E-42B5-8654-7F9D62B2A685}" destId="{5C4EB32E-09A8-4507-B111-06238F37014D}" srcOrd="1" destOrd="0" presId="urn:microsoft.com/office/officeart/2018/2/layout/IconVerticalSolidList"/>
    <dgm:cxn modelId="{548B6850-0277-4551-A160-7EBA58E9D59C}" type="presParOf" srcId="{68D51800-FA7E-42B5-8654-7F9D62B2A685}" destId="{FE858B25-F8A5-4599-9EA5-70810196E9A1}" srcOrd="2" destOrd="0" presId="urn:microsoft.com/office/officeart/2018/2/layout/IconVerticalSolidList"/>
    <dgm:cxn modelId="{3105AB45-2966-4A21-8AEB-812FB0BA309C}" type="presParOf" srcId="{68D51800-FA7E-42B5-8654-7F9D62B2A685}" destId="{2A1786BB-DB8E-41EA-830C-CDA42E2BAB6C}" srcOrd="3" destOrd="0" presId="urn:microsoft.com/office/officeart/2018/2/layout/IconVerticalSolidList"/>
    <dgm:cxn modelId="{49113D0E-730F-47B0-AF37-5BFAE724FCB9}" type="presParOf" srcId="{AB6424A8-C121-4072-9763-0414ACC7B32A}" destId="{42E46D85-7F06-4619-8EF3-CF6430C60CB4}" srcOrd="1" destOrd="0" presId="urn:microsoft.com/office/officeart/2018/2/layout/IconVerticalSolidList"/>
    <dgm:cxn modelId="{5AF23C78-961B-49AC-8567-2EFEAE5F44BE}" type="presParOf" srcId="{AB6424A8-C121-4072-9763-0414ACC7B32A}" destId="{301B6107-7CCC-4BE1-8311-5CA38B0D094E}" srcOrd="2" destOrd="0" presId="urn:microsoft.com/office/officeart/2018/2/layout/IconVerticalSolidList"/>
    <dgm:cxn modelId="{0B297FD6-6C23-42D8-B431-E33CF1D6193E}" type="presParOf" srcId="{301B6107-7CCC-4BE1-8311-5CA38B0D094E}" destId="{7AB7993D-2DA0-46BD-AFB4-A4978383FFF2}" srcOrd="0" destOrd="0" presId="urn:microsoft.com/office/officeart/2018/2/layout/IconVerticalSolidList"/>
    <dgm:cxn modelId="{1D7BBB29-73C4-48B7-8D4B-FCC73CF54002}" type="presParOf" srcId="{301B6107-7CCC-4BE1-8311-5CA38B0D094E}" destId="{C7FA79C9-2F9C-4A74-A25D-53D19E6FC64A}" srcOrd="1" destOrd="0" presId="urn:microsoft.com/office/officeart/2018/2/layout/IconVerticalSolidList"/>
    <dgm:cxn modelId="{A32D74A5-CC5B-4E4B-997F-58FB976E7BE5}" type="presParOf" srcId="{301B6107-7CCC-4BE1-8311-5CA38B0D094E}" destId="{D6D1BDD5-01BB-4FA5-8D6D-94274D37D87F}" srcOrd="2" destOrd="0" presId="urn:microsoft.com/office/officeart/2018/2/layout/IconVerticalSolidList"/>
    <dgm:cxn modelId="{550F6954-2214-4B51-836D-116AE22BD35E}" type="presParOf" srcId="{301B6107-7CCC-4BE1-8311-5CA38B0D094E}" destId="{1AEFD490-F480-4A90-8B20-663718943BD6}" srcOrd="3" destOrd="0" presId="urn:microsoft.com/office/officeart/2018/2/layout/IconVerticalSolidList"/>
    <dgm:cxn modelId="{39071A81-F63C-4962-A96D-2775BD88F046}" type="presParOf" srcId="{AB6424A8-C121-4072-9763-0414ACC7B32A}" destId="{B0C4CF45-9807-491A-A8E8-4ECF4462CD52}" srcOrd="3" destOrd="0" presId="urn:microsoft.com/office/officeart/2018/2/layout/IconVerticalSolidList"/>
    <dgm:cxn modelId="{130F81FA-282A-4828-A8DE-726DF0DBC2A1}" type="presParOf" srcId="{AB6424A8-C121-4072-9763-0414ACC7B32A}" destId="{B72AA6EA-46A6-4F48-AFAB-97F431112756}" srcOrd="4" destOrd="0" presId="urn:microsoft.com/office/officeart/2018/2/layout/IconVerticalSolidList"/>
    <dgm:cxn modelId="{18F1E7FA-A983-43C4-BD16-28BB602BBCEF}" type="presParOf" srcId="{B72AA6EA-46A6-4F48-AFAB-97F431112756}" destId="{6EC0F84E-BF1E-484E-A664-0A72609357E7}" srcOrd="0" destOrd="0" presId="urn:microsoft.com/office/officeart/2018/2/layout/IconVerticalSolidList"/>
    <dgm:cxn modelId="{5D9C3EE1-F55C-41DA-8EED-0C80D88D9BD3}" type="presParOf" srcId="{B72AA6EA-46A6-4F48-AFAB-97F431112756}" destId="{09AB748F-46C2-48AB-AB49-D69D4A69FE7A}" srcOrd="1" destOrd="0" presId="urn:microsoft.com/office/officeart/2018/2/layout/IconVerticalSolidList"/>
    <dgm:cxn modelId="{BDF908BA-D6F1-454C-8C57-BA38F4FBCE68}" type="presParOf" srcId="{B72AA6EA-46A6-4F48-AFAB-97F431112756}" destId="{A19C6FF8-F76D-48CC-A4CF-2213622E238D}" srcOrd="2" destOrd="0" presId="urn:microsoft.com/office/officeart/2018/2/layout/IconVerticalSolidList"/>
    <dgm:cxn modelId="{7A3194A6-048F-41F3-9100-BC45F5408661}" type="presParOf" srcId="{B72AA6EA-46A6-4F48-AFAB-97F431112756}" destId="{36C0FC44-2962-4A32-B602-89E46900FE4C}" srcOrd="3" destOrd="0" presId="urn:microsoft.com/office/officeart/2018/2/layout/IconVerticalSolidList"/>
    <dgm:cxn modelId="{96FB8700-0D19-4AD4-9187-1DE1BE326E20}" type="presParOf" srcId="{AB6424A8-C121-4072-9763-0414ACC7B32A}" destId="{64C67837-704D-4084-85B7-871AF802E831}" srcOrd="5" destOrd="0" presId="urn:microsoft.com/office/officeart/2018/2/layout/IconVerticalSolidList"/>
    <dgm:cxn modelId="{3BE2DAB6-519A-47BF-9BA8-26C9540754D9}" type="presParOf" srcId="{AB6424A8-C121-4072-9763-0414ACC7B32A}" destId="{70A410F9-4091-4050-AC83-91E3877D461F}" srcOrd="6" destOrd="0" presId="urn:microsoft.com/office/officeart/2018/2/layout/IconVerticalSolidList"/>
    <dgm:cxn modelId="{91F0EC9C-D3EA-43EC-9A96-849B1F85627B}" type="presParOf" srcId="{70A410F9-4091-4050-AC83-91E3877D461F}" destId="{7B2C0975-1CD7-4531-ADCA-445F291DACBD}" srcOrd="0" destOrd="0" presId="urn:microsoft.com/office/officeart/2018/2/layout/IconVerticalSolidList"/>
    <dgm:cxn modelId="{A284896E-1B59-4B08-84E5-70799B019970}" type="presParOf" srcId="{70A410F9-4091-4050-AC83-91E3877D461F}" destId="{2D94DDB0-4F5D-46A3-BF13-EE3AAF4455ED}" srcOrd="1" destOrd="0" presId="urn:microsoft.com/office/officeart/2018/2/layout/IconVerticalSolidList"/>
    <dgm:cxn modelId="{8D4873B0-1F4D-4234-95F8-416775F2DC88}" type="presParOf" srcId="{70A410F9-4091-4050-AC83-91E3877D461F}" destId="{588A5F0D-F5D0-4900-8003-5E5E939770A0}" srcOrd="2" destOrd="0" presId="urn:microsoft.com/office/officeart/2018/2/layout/IconVerticalSolidList"/>
    <dgm:cxn modelId="{7BA0F918-573C-4338-9574-3A2030578951}" type="presParOf" srcId="{70A410F9-4091-4050-AC83-91E3877D461F}" destId="{BDEF1A4F-7AF4-438F-AE2F-A2150F5229DE}" srcOrd="3" destOrd="0" presId="urn:microsoft.com/office/officeart/2018/2/layout/IconVerticalSolidList"/>
    <dgm:cxn modelId="{D2A88962-8969-43FF-B23C-91034D683D18}" type="presParOf" srcId="{AB6424A8-C121-4072-9763-0414ACC7B32A}" destId="{AF476D20-5CD5-4760-81BE-AF6C5F5119C3}" srcOrd="7" destOrd="0" presId="urn:microsoft.com/office/officeart/2018/2/layout/IconVerticalSolidList"/>
    <dgm:cxn modelId="{BE982B48-B4C9-4945-A3C2-BD8C6590C0A1}" type="presParOf" srcId="{AB6424A8-C121-4072-9763-0414ACC7B32A}" destId="{07F13B10-A813-4AC2-91DE-F858B3A01DF4}" srcOrd="8" destOrd="0" presId="urn:microsoft.com/office/officeart/2018/2/layout/IconVerticalSolidList"/>
    <dgm:cxn modelId="{9AE980F4-7936-4EFD-9186-4CF91F9659E5}" type="presParOf" srcId="{07F13B10-A813-4AC2-91DE-F858B3A01DF4}" destId="{986A58E4-AC77-4130-9CA4-65E699D5A46E}" srcOrd="0" destOrd="0" presId="urn:microsoft.com/office/officeart/2018/2/layout/IconVerticalSolidList"/>
    <dgm:cxn modelId="{5C634B46-BE08-4A01-A73B-1FA9B4FE4D46}" type="presParOf" srcId="{07F13B10-A813-4AC2-91DE-F858B3A01DF4}" destId="{728362ED-0740-4A60-A8F8-F132FA1BAF0F}" srcOrd="1" destOrd="0" presId="urn:microsoft.com/office/officeart/2018/2/layout/IconVerticalSolidList"/>
    <dgm:cxn modelId="{80FFF37F-5E9C-4824-8927-1796CFB920C3}" type="presParOf" srcId="{07F13B10-A813-4AC2-91DE-F858B3A01DF4}" destId="{7B3A24A8-1A17-4CC7-A75C-B5881F37844C}" srcOrd="2" destOrd="0" presId="urn:microsoft.com/office/officeart/2018/2/layout/IconVerticalSolidList"/>
    <dgm:cxn modelId="{D9359B64-68FB-4DF7-887C-CFAC7EBCAE20}" type="presParOf" srcId="{07F13B10-A813-4AC2-91DE-F858B3A01DF4}" destId="{532734CA-0BC5-4BDE-A862-4ABD9EFE77E7}" srcOrd="3" destOrd="0" presId="urn:microsoft.com/office/officeart/2018/2/layout/IconVerticalSolidList"/>
    <dgm:cxn modelId="{D8443519-734F-492B-938D-D659B3B3C17C}" type="presParOf" srcId="{AB6424A8-C121-4072-9763-0414ACC7B32A}" destId="{843FCF6D-2353-47E6-A6AD-5895A97A3DE9}" srcOrd="9" destOrd="0" presId="urn:microsoft.com/office/officeart/2018/2/layout/IconVerticalSolidList"/>
    <dgm:cxn modelId="{77438698-32BE-4F9E-BDEB-CC851A4E25CC}" type="presParOf" srcId="{AB6424A8-C121-4072-9763-0414ACC7B32A}" destId="{D3909225-B042-48D1-9AB8-3132C2E4682B}" srcOrd="10" destOrd="0" presId="urn:microsoft.com/office/officeart/2018/2/layout/IconVerticalSolidList"/>
    <dgm:cxn modelId="{4555CF6B-2066-4CDC-BFFA-7CC5C46360E6}" type="presParOf" srcId="{D3909225-B042-48D1-9AB8-3132C2E4682B}" destId="{348D537B-6856-49B1-BB87-337C4A29FEB8}" srcOrd="0" destOrd="0" presId="urn:microsoft.com/office/officeart/2018/2/layout/IconVerticalSolidList"/>
    <dgm:cxn modelId="{755170F7-121B-408D-BD8E-B94AAAC00009}" type="presParOf" srcId="{D3909225-B042-48D1-9AB8-3132C2E4682B}" destId="{00EAB8A4-1DD3-4354-99C3-9898EACAD0DC}" srcOrd="1" destOrd="0" presId="urn:microsoft.com/office/officeart/2018/2/layout/IconVerticalSolidList"/>
    <dgm:cxn modelId="{5484618F-0B48-458F-9EB8-1623AE1907B5}" type="presParOf" srcId="{D3909225-B042-48D1-9AB8-3132C2E4682B}" destId="{C52A2174-2787-4C72-B6C7-4846ED0969FA}" srcOrd="2" destOrd="0" presId="urn:microsoft.com/office/officeart/2018/2/layout/IconVerticalSolidList"/>
    <dgm:cxn modelId="{F0AA7C8C-8FD7-49D9-AA4C-0B3E355D0C37}" type="presParOf" srcId="{D3909225-B042-48D1-9AB8-3132C2E4682B}" destId="{2502F137-B9A7-4A4C-B746-7ED37FAC03AD}" srcOrd="3" destOrd="0" presId="urn:microsoft.com/office/officeart/2018/2/layout/IconVerticalSolidList"/>
    <dgm:cxn modelId="{B1A93F86-E332-48DE-ADBC-18ED2AEBA7EB}" type="presParOf" srcId="{AB6424A8-C121-4072-9763-0414ACC7B32A}" destId="{275BF43D-8A1C-45F2-A29E-2AEA13170343}" srcOrd="11" destOrd="0" presId="urn:microsoft.com/office/officeart/2018/2/layout/IconVerticalSolidList"/>
    <dgm:cxn modelId="{447D322A-16F1-4F5D-A946-42FCD3BEEDD7}" type="presParOf" srcId="{AB6424A8-C121-4072-9763-0414ACC7B32A}" destId="{F4B45AA9-77E2-4F10-BB19-4445C2C02041}" srcOrd="12" destOrd="0" presId="urn:microsoft.com/office/officeart/2018/2/layout/IconVerticalSolidList"/>
    <dgm:cxn modelId="{24A179DA-657D-4DB8-A5A3-14A19E52F265}" type="presParOf" srcId="{F4B45AA9-77E2-4F10-BB19-4445C2C02041}" destId="{ACE6EBC7-5193-4AE5-B835-3620318E378D}" srcOrd="0" destOrd="0" presId="urn:microsoft.com/office/officeart/2018/2/layout/IconVerticalSolidList"/>
    <dgm:cxn modelId="{ED9FC246-84CE-4374-A301-F36D434E5D33}" type="presParOf" srcId="{F4B45AA9-77E2-4F10-BB19-4445C2C02041}" destId="{A333A5B2-74F8-4B1C-9782-082B0C33D3A1}" srcOrd="1" destOrd="0" presId="urn:microsoft.com/office/officeart/2018/2/layout/IconVerticalSolidList"/>
    <dgm:cxn modelId="{0FAE10AB-A425-414C-80D9-044C651A3BF1}" type="presParOf" srcId="{F4B45AA9-77E2-4F10-BB19-4445C2C02041}" destId="{AC8F7854-2B5F-4FC8-851F-0CF0642562DE}" srcOrd="2" destOrd="0" presId="urn:microsoft.com/office/officeart/2018/2/layout/IconVerticalSolidList"/>
    <dgm:cxn modelId="{E510B20F-B703-4FF9-936C-C1B67887A7CB}" type="presParOf" srcId="{F4B45AA9-77E2-4F10-BB19-4445C2C02041}" destId="{D09DBF26-B438-43F1-9F07-7BEBC2B9F3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495836-7E3C-40AF-A9A9-63A59BE6502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4A1885A-E54E-4BD8-8818-208F9F5BFF45}">
      <dgm:prSet/>
      <dgm:spPr/>
      <dgm:t>
        <a:bodyPr/>
        <a:lstStyle/>
        <a:p>
          <a:pPr>
            <a:lnSpc>
              <a:spcPct val="100000"/>
            </a:lnSpc>
          </a:pPr>
          <a:r>
            <a:rPr lang="en-US" dirty="0"/>
            <a:t>Does the film flow logically or smoothly from scene to scene?</a:t>
          </a:r>
        </a:p>
      </dgm:t>
    </dgm:pt>
    <dgm:pt modelId="{61350299-2BCC-4C53-98BA-867EC232283D}" type="parTrans" cxnId="{8BC22FDC-F7BB-4C7A-ACED-7D7248408034}">
      <dgm:prSet/>
      <dgm:spPr/>
      <dgm:t>
        <a:bodyPr/>
        <a:lstStyle/>
        <a:p>
          <a:endParaRPr lang="en-US"/>
        </a:p>
      </dgm:t>
    </dgm:pt>
    <dgm:pt modelId="{CB18F12F-F1D6-414D-B26C-3E6963F6BBF3}" type="sibTrans" cxnId="{8BC22FDC-F7BB-4C7A-ACED-7D7248408034}">
      <dgm:prSet/>
      <dgm:spPr/>
      <dgm:t>
        <a:bodyPr/>
        <a:lstStyle/>
        <a:p>
          <a:endParaRPr lang="en-US"/>
        </a:p>
      </dgm:t>
    </dgm:pt>
    <dgm:pt modelId="{BCC2C227-AE57-4E79-98AE-369E7ABB365C}">
      <dgm:prSet/>
      <dgm:spPr/>
      <dgm:t>
        <a:bodyPr/>
        <a:lstStyle/>
        <a:p>
          <a:pPr>
            <a:lnSpc>
              <a:spcPct val="100000"/>
            </a:lnSpc>
          </a:pPr>
          <a:r>
            <a:rPr lang="en-US" dirty="0"/>
            <a:t>Do the cuts make sense?</a:t>
          </a:r>
        </a:p>
      </dgm:t>
    </dgm:pt>
    <dgm:pt modelId="{97D47EE0-E3E1-42B1-AC24-20EA17406DB3}" type="parTrans" cxnId="{921DE3DA-BD41-4B4D-9B94-5D14372036F3}">
      <dgm:prSet/>
      <dgm:spPr/>
      <dgm:t>
        <a:bodyPr/>
        <a:lstStyle/>
        <a:p>
          <a:endParaRPr lang="en-US"/>
        </a:p>
      </dgm:t>
    </dgm:pt>
    <dgm:pt modelId="{4B225F17-0A19-47B1-8B86-300939342337}" type="sibTrans" cxnId="{921DE3DA-BD41-4B4D-9B94-5D14372036F3}">
      <dgm:prSet/>
      <dgm:spPr/>
      <dgm:t>
        <a:bodyPr/>
        <a:lstStyle/>
        <a:p>
          <a:endParaRPr lang="en-US"/>
        </a:p>
      </dgm:t>
    </dgm:pt>
    <dgm:pt modelId="{1AD482E0-249D-4C39-9268-34C38A6D3D2A}" type="pres">
      <dgm:prSet presAssocID="{9D495836-7E3C-40AF-A9A9-63A59BE65029}" presName="root" presStyleCnt="0">
        <dgm:presLayoutVars>
          <dgm:dir/>
          <dgm:resizeHandles val="exact"/>
        </dgm:presLayoutVars>
      </dgm:prSet>
      <dgm:spPr/>
    </dgm:pt>
    <dgm:pt modelId="{90985AF5-F5EB-4BF8-B433-734F7FAAD635}" type="pres">
      <dgm:prSet presAssocID="{44A1885A-E54E-4BD8-8818-208F9F5BFF45}" presName="compNode" presStyleCnt="0"/>
      <dgm:spPr/>
    </dgm:pt>
    <dgm:pt modelId="{077CBA56-04C5-4E3D-ADDB-497152C8A6F0}" type="pres">
      <dgm:prSet presAssocID="{44A1885A-E54E-4BD8-8818-208F9F5BFF4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er board"/>
        </a:ext>
      </dgm:extLst>
    </dgm:pt>
    <dgm:pt modelId="{90F3FEA7-2B19-4732-9F17-FE81DB50F526}" type="pres">
      <dgm:prSet presAssocID="{44A1885A-E54E-4BD8-8818-208F9F5BFF45}" presName="spaceRect" presStyleCnt="0"/>
      <dgm:spPr/>
    </dgm:pt>
    <dgm:pt modelId="{412B8E4C-5A0D-4227-BC4F-B8EFE9D15376}" type="pres">
      <dgm:prSet presAssocID="{44A1885A-E54E-4BD8-8818-208F9F5BFF45}" presName="textRect" presStyleLbl="revTx" presStyleIdx="0" presStyleCnt="2">
        <dgm:presLayoutVars>
          <dgm:chMax val="1"/>
          <dgm:chPref val="1"/>
        </dgm:presLayoutVars>
      </dgm:prSet>
      <dgm:spPr/>
    </dgm:pt>
    <dgm:pt modelId="{CE05AC9A-2380-4295-9CEC-215678328A58}" type="pres">
      <dgm:prSet presAssocID="{CB18F12F-F1D6-414D-B26C-3E6963F6BBF3}" presName="sibTrans" presStyleCnt="0"/>
      <dgm:spPr/>
    </dgm:pt>
    <dgm:pt modelId="{C7532C60-2E27-4EF8-BD4B-85F98BA07E6D}" type="pres">
      <dgm:prSet presAssocID="{BCC2C227-AE57-4E79-98AE-369E7ABB365C}" presName="compNode" presStyleCnt="0"/>
      <dgm:spPr/>
    </dgm:pt>
    <dgm:pt modelId="{55AA676B-4D31-4E97-9F1F-A3D9C43A3838}" type="pres">
      <dgm:prSet presAssocID="{BCC2C227-AE57-4E79-98AE-369E7ABB36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rain in head"/>
        </a:ext>
      </dgm:extLst>
    </dgm:pt>
    <dgm:pt modelId="{922ABE63-4358-4D61-AAEF-EC9857780314}" type="pres">
      <dgm:prSet presAssocID="{BCC2C227-AE57-4E79-98AE-369E7ABB365C}" presName="spaceRect" presStyleCnt="0"/>
      <dgm:spPr/>
    </dgm:pt>
    <dgm:pt modelId="{70D139D1-B76F-4DFD-A904-0CC5AB70FEB9}" type="pres">
      <dgm:prSet presAssocID="{BCC2C227-AE57-4E79-98AE-369E7ABB365C}" presName="textRect" presStyleLbl="revTx" presStyleIdx="1" presStyleCnt="2">
        <dgm:presLayoutVars>
          <dgm:chMax val="1"/>
          <dgm:chPref val="1"/>
        </dgm:presLayoutVars>
      </dgm:prSet>
      <dgm:spPr/>
    </dgm:pt>
  </dgm:ptLst>
  <dgm:cxnLst>
    <dgm:cxn modelId="{4ED91C30-6919-4945-B41E-FF40118CDB8A}" type="presOf" srcId="{44A1885A-E54E-4BD8-8818-208F9F5BFF45}" destId="{412B8E4C-5A0D-4227-BC4F-B8EFE9D15376}" srcOrd="0" destOrd="0" presId="urn:microsoft.com/office/officeart/2018/2/layout/IconLabelList"/>
    <dgm:cxn modelId="{14D7916F-9AB0-41F4-91E1-E899F1FCEF50}" type="presOf" srcId="{9D495836-7E3C-40AF-A9A9-63A59BE65029}" destId="{1AD482E0-249D-4C39-9268-34C38A6D3D2A}" srcOrd="0" destOrd="0" presId="urn:microsoft.com/office/officeart/2018/2/layout/IconLabelList"/>
    <dgm:cxn modelId="{112A889E-925F-4252-AE48-78F2F5769F50}" type="presOf" srcId="{BCC2C227-AE57-4E79-98AE-369E7ABB365C}" destId="{70D139D1-B76F-4DFD-A904-0CC5AB70FEB9}" srcOrd="0" destOrd="0" presId="urn:microsoft.com/office/officeart/2018/2/layout/IconLabelList"/>
    <dgm:cxn modelId="{921DE3DA-BD41-4B4D-9B94-5D14372036F3}" srcId="{9D495836-7E3C-40AF-A9A9-63A59BE65029}" destId="{BCC2C227-AE57-4E79-98AE-369E7ABB365C}" srcOrd="1" destOrd="0" parTransId="{97D47EE0-E3E1-42B1-AC24-20EA17406DB3}" sibTransId="{4B225F17-0A19-47B1-8B86-300939342337}"/>
    <dgm:cxn modelId="{8BC22FDC-F7BB-4C7A-ACED-7D7248408034}" srcId="{9D495836-7E3C-40AF-A9A9-63A59BE65029}" destId="{44A1885A-E54E-4BD8-8818-208F9F5BFF45}" srcOrd="0" destOrd="0" parTransId="{61350299-2BCC-4C53-98BA-867EC232283D}" sibTransId="{CB18F12F-F1D6-414D-B26C-3E6963F6BBF3}"/>
    <dgm:cxn modelId="{0CEA137C-7896-47AB-BC46-5A7AF03140B9}" type="presParOf" srcId="{1AD482E0-249D-4C39-9268-34C38A6D3D2A}" destId="{90985AF5-F5EB-4BF8-B433-734F7FAAD635}" srcOrd="0" destOrd="0" presId="urn:microsoft.com/office/officeart/2018/2/layout/IconLabelList"/>
    <dgm:cxn modelId="{BC877C68-FF39-47F4-B387-24B9A3629EFF}" type="presParOf" srcId="{90985AF5-F5EB-4BF8-B433-734F7FAAD635}" destId="{077CBA56-04C5-4E3D-ADDB-497152C8A6F0}" srcOrd="0" destOrd="0" presId="urn:microsoft.com/office/officeart/2018/2/layout/IconLabelList"/>
    <dgm:cxn modelId="{932AB715-9482-4619-A2BE-E8659B2F6ED2}" type="presParOf" srcId="{90985AF5-F5EB-4BF8-B433-734F7FAAD635}" destId="{90F3FEA7-2B19-4732-9F17-FE81DB50F526}" srcOrd="1" destOrd="0" presId="urn:microsoft.com/office/officeart/2018/2/layout/IconLabelList"/>
    <dgm:cxn modelId="{96BB43EA-D51C-4432-BC5D-6B3520FF4C3D}" type="presParOf" srcId="{90985AF5-F5EB-4BF8-B433-734F7FAAD635}" destId="{412B8E4C-5A0D-4227-BC4F-B8EFE9D15376}" srcOrd="2" destOrd="0" presId="urn:microsoft.com/office/officeart/2018/2/layout/IconLabelList"/>
    <dgm:cxn modelId="{9CB7EBF4-0040-405D-BEB3-BC0290E17B73}" type="presParOf" srcId="{1AD482E0-249D-4C39-9268-34C38A6D3D2A}" destId="{CE05AC9A-2380-4295-9CEC-215678328A58}" srcOrd="1" destOrd="0" presId="urn:microsoft.com/office/officeart/2018/2/layout/IconLabelList"/>
    <dgm:cxn modelId="{5085EC02-C5CD-455C-A855-B33399491AA0}" type="presParOf" srcId="{1AD482E0-249D-4C39-9268-34C38A6D3D2A}" destId="{C7532C60-2E27-4EF8-BD4B-85F98BA07E6D}" srcOrd="2" destOrd="0" presId="urn:microsoft.com/office/officeart/2018/2/layout/IconLabelList"/>
    <dgm:cxn modelId="{7DB178D8-ED28-4620-8310-071B0CD4626D}" type="presParOf" srcId="{C7532C60-2E27-4EF8-BD4B-85F98BA07E6D}" destId="{55AA676B-4D31-4E97-9F1F-A3D9C43A3838}" srcOrd="0" destOrd="0" presId="urn:microsoft.com/office/officeart/2018/2/layout/IconLabelList"/>
    <dgm:cxn modelId="{1719E36D-060B-450B-8703-9BC81F3D7798}" type="presParOf" srcId="{C7532C60-2E27-4EF8-BD4B-85F98BA07E6D}" destId="{922ABE63-4358-4D61-AAEF-EC9857780314}" srcOrd="1" destOrd="0" presId="urn:microsoft.com/office/officeart/2018/2/layout/IconLabelList"/>
    <dgm:cxn modelId="{0B3367AB-E7C2-46E7-9D18-2080B81FD91F}" type="presParOf" srcId="{C7532C60-2E27-4EF8-BD4B-85F98BA07E6D}" destId="{70D139D1-B76F-4DFD-A904-0CC5AB70FEB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AA96CF-C4E5-4ADA-ACFF-D09DEDADE42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93D824D-ACF5-4F0B-A5B9-4E8ADE744026}">
      <dgm:prSet/>
      <dgm:spPr/>
      <dgm:t>
        <a:bodyPr/>
        <a:lstStyle/>
        <a:p>
          <a:pPr>
            <a:lnSpc>
              <a:spcPct val="100000"/>
            </a:lnSpc>
            <a:defRPr b="1"/>
          </a:pPr>
          <a:r>
            <a:rPr lang="en-US" dirty="0"/>
            <a:t>Framing</a:t>
          </a:r>
        </a:p>
      </dgm:t>
    </dgm:pt>
    <dgm:pt modelId="{1A4397E0-4608-4908-9F7F-133D0C94AC73}" type="parTrans" cxnId="{AFE73C10-9BA1-4590-BF22-F24BB80FEEDD}">
      <dgm:prSet/>
      <dgm:spPr/>
      <dgm:t>
        <a:bodyPr/>
        <a:lstStyle/>
        <a:p>
          <a:endParaRPr lang="en-US"/>
        </a:p>
      </dgm:t>
    </dgm:pt>
    <dgm:pt modelId="{636AC560-5529-4B99-AFC4-8BADEC1C7D97}" type="sibTrans" cxnId="{AFE73C10-9BA1-4590-BF22-F24BB80FEEDD}">
      <dgm:prSet/>
      <dgm:spPr/>
      <dgm:t>
        <a:bodyPr/>
        <a:lstStyle/>
        <a:p>
          <a:endParaRPr lang="en-US"/>
        </a:p>
      </dgm:t>
    </dgm:pt>
    <dgm:pt modelId="{9EB1E276-D318-41E1-8C46-F45EC60B51D2}">
      <dgm:prSet/>
      <dgm:spPr/>
      <dgm:t>
        <a:bodyPr/>
        <a:lstStyle/>
        <a:p>
          <a:pPr>
            <a:lnSpc>
              <a:spcPct val="100000"/>
            </a:lnSpc>
          </a:pPr>
          <a:r>
            <a:rPr lang="en-US"/>
            <a:t>What’s at the edges of the screen?</a:t>
          </a:r>
        </a:p>
      </dgm:t>
    </dgm:pt>
    <dgm:pt modelId="{DF15F36E-1A61-4A05-B823-BFE772597CE7}" type="parTrans" cxnId="{38C26633-B58F-4B04-8C4F-CE7BAADFADCA}">
      <dgm:prSet/>
      <dgm:spPr/>
      <dgm:t>
        <a:bodyPr/>
        <a:lstStyle/>
        <a:p>
          <a:endParaRPr lang="en-US"/>
        </a:p>
      </dgm:t>
    </dgm:pt>
    <dgm:pt modelId="{6E94EF4D-355E-4F85-8A32-F33DDD4202F4}" type="sibTrans" cxnId="{38C26633-B58F-4B04-8C4F-CE7BAADFADCA}">
      <dgm:prSet/>
      <dgm:spPr/>
      <dgm:t>
        <a:bodyPr/>
        <a:lstStyle/>
        <a:p>
          <a:endParaRPr lang="en-US"/>
        </a:p>
      </dgm:t>
    </dgm:pt>
    <dgm:pt modelId="{604C473F-0DE6-4E72-A916-2C69B21066B8}">
      <dgm:prSet/>
      <dgm:spPr/>
      <dgm:t>
        <a:bodyPr/>
        <a:lstStyle/>
        <a:p>
          <a:pPr>
            <a:lnSpc>
              <a:spcPct val="100000"/>
            </a:lnSpc>
            <a:defRPr b="1"/>
          </a:pPr>
          <a:r>
            <a:rPr lang="en-US"/>
            <a:t>Shot composition</a:t>
          </a:r>
        </a:p>
      </dgm:t>
    </dgm:pt>
    <dgm:pt modelId="{0C33F263-070E-485D-9DB5-92FA78FB83C8}" type="parTrans" cxnId="{73BABBC2-430C-4336-98FD-75F7B12F2E6B}">
      <dgm:prSet/>
      <dgm:spPr/>
      <dgm:t>
        <a:bodyPr/>
        <a:lstStyle/>
        <a:p>
          <a:endParaRPr lang="en-US"/>
        </a:p>
      </dgm:t>
    </dgm:pt>
    <dgm:pt modelId="{611E0975-CF5E-4D3C-8832-DB0402E14034}" type="sibTrans" cxnId="{73BABBC2-430C-4336-98FD-75F7B12F2E6B}">
      <dgm:prSet/>
      <dgm:spPr/>
      <dgm:t>
        <a:bodyPr/>
        <a:lstStyle/>
        <a:p>
          <a:endParaRPr lang="en-US"/>
        </a:p>
      </dgm:t>
    </dgm:pt>
    <dgm:pt modelId="{10581599-4D04-4861-8157-5FDD147C3F13}">
      <dgm:prSet/>
      <dgm:spPr/>
      <dgm:t>
        <a:bodyPr/>
        <a:lstStyle/>
        <a:p>
          <a:pPr>
            <a:lnSpc>
              <a:spcPct val="100000"/>
            </a:lnSpc>
          </a:pPr>
          <a:r>
            <a:rPr lang="en-US"/>
            <a:t>What is in the shot? </a:t>
          </a:r>
        </a:p>
      </dgm:t>
    </dgm:pt>
    <dgm:pt modelId="{2A021F9C-AFB3-47AB-8BD9-E787CC649444}" type="parTrans" cxnId="{901BF846-370D-4E7C-B81F-6A7A7D9C5032}">
      <dgm:prSet/>
      <dgm:spPr/>
      <dgm:t>
        <a:bodyPr/>
        <a:lstStyle/>
        <a:p>
          <a:endParaRPr lang="en-US"/>
        </a:p>
      </dgm:t>
    </dgm:pt>
    <dgm:pt modelId="{E402F276-C13A-4D56-8F29-3843094FD4E4}" type="sibTrans" cxnId="{901BF846-370D-4E7C-B81F-6A7A7D9C5032}">
      <dgm:prSet/>
      <dgm:spPr/>
      <dgm:t>
        <a:bodyPr/>
        <a:lstStyle/>
        <a:p>
          <a:endParaRPr lang="en-US"/>
        </a:p>
      </dgm:t>
    </dgm:pt>
    <dgm:pt modelId="{D531DFC9-8982-480F-AD65-2A5B851535CB}">
      <dgm:prSet/>
      <dgm:spPr/>
      <dgm:t>
        <a:bodyPr/>
        <a:lstStyle/>
        <a:p>
          <a:pPr>
            <a:lnSpc>
              <a:spcPct val="100000"/>
            </a:lnSpc>
          </a:pPr>
          <a:r>
            <a:rPr lang="en-US"/>
            <a:t>Where is it at in the shot?</a:t>
          </a:r>
        </a:p>
      </dgm:t>
    </dgm:pt>
    <dgm:pt modelId="{49F2505F-04A3-4A20-AD3F-CA5143F4A1DB}" type="parTrans" cxnId="{D76F318D-BB48-430E-AA01-DA3F657A32C1}">
      <dgm:prSet/>
      <dgm:spPr/>
      <dgm:t>
        <a:bodyPr/>
        <a:lstStyle/>
        <a:p>
          <a:endParaRPr lang="en-US"/>
        </a:p>
      </dgm:t>
    </dgm:pt>
    <dgm:pt modelId="{4CF372D0-F3C4-45D8-AEB9-8202C7CF5277}" type="sibTrans" cxnId="{D76F318D-BB48-430E-AA01-DA3F657A32C1}">
      <dgm:prSet/>
      <dgm:spPr/>
      <dgm:t>
        <a:bodyPr/>
        <a:lstStyle/>
        <a:p>
          <a:endParaRPr lang="en-US"/>
        </a:p>
      </dgm:t>
    </dgm:pt>
    <dgm:pt modelId="{DBB6522A-79EB-4D3E-BC9C-ACB15D4AA182}">
      <dgm:prSet/>
      <dgm:spPr/>
      <dgm:t>
        <a:bodyPr/>
        <a:lstStyle/>
        <a:p>
          <a:pPr>
            <a:lnSpc>
              <a:spcPct val="100000"/>
            </a:lnSpc>
          </a:pPr>
          <a:r>
            <a:rPr lang="en-US"/>
            <a:t>Does this help or hinder the story or mood?</a:t>
          </a:r>
        </a:p>
      </dgm:t>
    </dgm:pt>
    <dgm:pt modelId="{DF811879-4EAB-4FC0-A513-24AFC9614957}" type="parTrans" cxnId="{A68F10C9-DB66-4050-BFD2-1F0DED66E100}">
      <dgm:prSet/>
      <dgm:spPr/>
      <dgm:t>
        <a:bodyPr/>
        <a:lstStyle/>
        <a:p>
          <a:endParaRPr lang="en-US"/>
        </a:p>
      </dgm:t>
    </dgm:pt>
    <dgm:pt modelId="{C436A230-2FBD-46F7-8A9A-5573001FB50D}" type="sibTrans" cxnId="{A68F10C9-DB66-4050-BFD2-1F0DED66E100}">
      <dgm:prSet/>
      <dgm:spPr/>
      <dgm:t>
        <a:bodyPr/>
        <a:lstStyle/>
        <a:p>
          <a:endParaRPr lang="en-US"/>
        </a:p>
      </dgm:t>
    </dgm:pt>
    <dgm:pt modelId="{15C1FD73-6DDD-436F-A6B8-A678960B6B9C}" type="pres">
      <dgm:prSet presAssocID="{C1AA96CF-C4E5-4ADA-ACFF-D09DEDADE42A}" presName="root" presStyleCnt="0">
        <dgm:presLayoutVars>
          <dgm:dir/>
          <dgm:resizeHandles val="exact"/>
        </dgm:presLayoutVars>
      </dgm:prSet>
      <dgm:spPr/>
    </dgm:pt>
    <dgm:pt modelId="{E52B1A93-3C4B-4AC0-9916-5439F89680C3}" type="pres">
      <dgm:prSet presAssocID="{793D824D-ACF5-4F0B-A5B9-4E8ADE744026}" presName="compNode" presStyleCnt="0"/>
      <dgm:spPr/>
    </dgm:pt>
    <dgm:pt modelId="{CCBD7D5F-0CEF-4A09-A333-FA898EA79E2B}" type="pres">
      <dgm:prSet presAssocID="{793D824D-ACF5-4F0B-A5B9-4E8ADE74402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mage"/>
        </a:ext>
      </dgm:extLst>
    </dgm:pt>
    <dgm:pt modelId="{483126DA-5967-46A9-8A65-8BCCF2EA2886}" type="pres">
      <dgm:prSet presAssocID="{793D824D-ACF5-4F0B-A5B9-4E8ADE744026}" presName="iconSpace" presStyleCnt="0"/>
      <dgm:spPr/>
    </dgm:pt>
    <dgm:pt modelId="{98FE7C1D-8927-455C-9344-E0A32646C356}" type="pres">
      <dgm:prSet presAssocID="{793D824D-ACF5-4F0B-A5B9-4E8ADE744026}" presName="parTx" presStyleLbl="revTx" presStyleIdx="0" presStyleCnt="4">
        <dgm:presLayoutVars>
          <dgm:chMax val="0"/>
          <dgm:chPref val="0"/>
        </dgm:presLayoutVars>
      </dgm:prSet>
      <dgm:spPr/>
    </dgm:pt>
    <dgm:pt modelId="{060ADEA6-83C2-4D2D-AC1E-0E6174584118}" type="pres">
      <dgm:prSet presAssocID="{793D824D-ACF5-4F0B-A5B9-4E8ADE744026}" presName="txSpace" presStyleCnt="0"/>
      <dgm:spPr/>
    </dgm:pt>
    <dgm:pt modelId="{C6F307C9-201F-4973-84BA-07AC7435EF70}" type="pres">
      <dgm:prSet presAssocID="{793D824D-ACF5-4F0B-A5B9-4E8ADE744026}" presName="desTx" presStyleLbl="revTx" presStyleIdx="1" presStyleCnt="4">
        <dgm:presLayoutVars/>
      </dgm:prSet>
      <dgm:spPr/>
    </dgm:pt>
    <dgm:pt modelId="{03D59D90-98CF-4863-9BC9-7DFB7B4A5B74}" type="pres">
      <dgm:prSet presAssocID="{636AC560-5529-4B99-AFC4-8BADEC1C7D97}" presName="sibTrans" presStyleCnt="0"/>
      <dgm:spPr/>
    </dgm:pt>
    <dgm:pt modelId="{62FFC1BD-0EA8-40C5-BDB6-BEC68B675984}" type="pres">
      <dgm:prSet presAssocID="{604C473F-0DE6-4E72-A916-2C69B21066B8}" presName="compNode" presStyleCnt="0"/>
      <dgm:spPr/>
    </dgm:pt>
    <dgm:pt modelId="{C747D320-9827-4CB9-B7D8-6915C2C228F4}" type="pres">
      <dgm:prSet presAssocID="{604C473F-0DE6-4E72-A916-2C69B21066B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erson eating"/>
        </a:ext>
      </dgm:extLst>
    </dgm:pt>
    <dgm:pt modelId="{01315DCB-8BAD-4236-9115-2C9DA4E614A0}" type="pres">
      <dgm:prSet presAssocID="{604C473F-0DE6-4E72-A916-2C69B21066B8}" presName="iconSpace" presStyleCnt="0"/>
      <dgm:spPr/>
    </dgm:pt>
    <dgm:pt modelId="{B55BB0EE-A901-41F2-8C51-981F9E7B9D09}" type="pres">
      <dgm:prSet presAssocID="{604C473F-0DE6-4E72-A916-2C69B21066B8}" presName="parTx" presStyleLbl="revTx" presStyleIdx="2" presStyleCnt="4">
        <dgm:presLayoutVars>
          <dgm:chMax val="0"/>
          <dgm:chPref val="0"/>
        </dgm:presLayoutVars>
      </dgm:prSet>
      <dgm:spPr/>
    </dgm:pt>
    <dgm:pt modelId="{12FC9A77-285B-4B5F-B2A1-2B8D76ACF1A0}" type="pres">
      <dgm:prSet presAssocID="{604C473F-0DE6-4E72-A916-2C69B21066B8}" presName="txSpace" presStyleCnt="0"/>
      <dgm:spPr/>
    </dgm:pt>
    <dgm:pt modelId="{4226F00E-0770-4BC2-9E55-DA336AC390A8}" type="pres">
      <dgm:prSet presAssocID="{604C473F-0DE6-4E72-A916-2C69B21066B8}" presName="desTx" presStyleLbl="revTx" presStyleIdx="3" presStyleCnt="4">
        <dgm:presLayoutVars/>
      </dgm:prSet>
      <dgm:spPr/>
    </dgm:pt>
  </dgm:ptLst>
  <dgm:cxnLst>
    <dgm:cxn modelId="{AFE73C10-9BA1-4590-BF22-F24BB80FEEDD}" srcId="{C1AA96CF-C4E5-4ADA-ACFF-D09DEDADE42A}" destId="{793D824D-ACF5-4F0B-A5B9-4E8ADE744026}" srcOrd="0" destOrd="0" parTransId="{1A4397E0-4608-4908-9F7F-133D0C94AC73}" sibTransId="{636AC560-5529-4B99-AFC4-8BADEC1C7D97}"/>
    <dgm:cxn modelId="{38C26633-B58F-4B04-8C4F-CE7BAADFADCA}" srcId="{793D824D-ACF5-4F0B-A5B9-4E8ADE744026}" destId="{9EB1E276-D318-41E1-8C46-F45EC60B51D2}" srcOrd="0" destOrd="0" parTransId="{DF15F36E-1A61-4A05-B823-BFE772597CE7}" sibTransId="{6E94EF4D-355E-4F85-8A32-F33DDD4202F4}"/>
    <dgm:cxn modelId="{901BF846-370D-4E7C-B81F-6A7A7D9C5032}" srcId="{604C473F-0DE6-4E72-A916-2C69B21066B8}" destId="{10581599-4D04-4861-8157-5FDD147C3F13}" srcOrd="0" destOrd="0" parTransId="{2A021F9C-AFB3-47AB-8BD9-E787CC649444}" sibTransId="{E402F276-C13A-4D56-8F29-3843094FD4E4}"/>
    <dgm:cxn modelId="{67773F78-0C01-4829-94AA-A768A78EB93D}" type="presOf" srcId="{D531DFC9-8982-480F-AD65-2A5B851535CB}" destId="{4226F00E-0770-4BC2-9E55-DA336AC390A8}" srcOrd="0" destOrd="1" presId="urn:microsoft.com/office/officeart/2018/5/layout/CenteredIconLabelDescriptionList"/>
    <dgm:cxn modelId="{647ECD7D-5382-4302-A8CB-DC48EBAB7B22}" type="presOf" srcId="{793D824D-ACF5-4F0B-A5B9-4E8ADE744026}" destId="{98FE7C1D-8927-455C-9344-E0A32646C356}" srcOrd="0" destOrd="0" presId="urn:microsoft.com/office/officeart/2018/5/layout/CenteredIconLabelDescriptionList"/>
    <dgm:cxn modelId="{D76F318D-BB48-430E-AA01-DA3F657A32C1}" srcId="{604C473F-0DE6-4E72-A916-2C69B21066B8}" destId="{D531DFC9-8982-480F-AD65-2A5B851535CB}" srcOrd="1" destOrd="0" parTransId="{49F2505F-04A3-4A20-AD3F-CA5143F4A1DB}" sibTransId="{4CF372D0-F3C4-45D8-AEB9-8202C7CF5277}"/>
    <dgm:cxn modelId="{05748C8D-2D27-47F7-A8C0-584773F8D341}" type="presOf" srcId="{10581599-4D04-4861-8157-5FDD147C3F13}" destId="{4226F00E-0770-4BC2-9E55-DA336AC390A8}" srcOrd="0" destOrd="0" presId="urn:microsoft.com/office/officeart/2018/5/layout/CenteredIconLabelDescriptionList"/>
    <dgm:cxn modelId="{9BCB45A6-661C-4AE7-A716-FCA51427FC14}" type="presOf" srcId="{604C473F-0DE6-4E72-A916-2C69B21066B8}" destId="{B55BB0EE-A901-41F2-8C51-981F9E7B9D09}" srcOrd="0" destOrd="0" presId="urn:microsoft.com/office/officeart/2018/5/layout/CenteredIconLabelDescriptionList"/>
    <dgm:cxn modelId="{E55466B7-094E-4087-B8D7-D5D75F44AF05}" type="presOf" srcId="{C1AA96CF-C4E5-4ADA-ACFF-D09DEDADE42A}" destId="{15C1FD73-6DDD-436F-A6B8-A678960B6B9C}" srcOrd="0" destOrd="0" presId="urn:microsoft.com/office/officeart/2018/5/layout/CenteredIconLabelDescriptionList"/>
    <dgm:cxn modelId="{1D8CFEBA-BDFC-4172-8DE2-0DA9A7A5D105}" type="presOf" srcId="{DBB6522A-79EB-4D3E-BC9C-ACB15D4AA182}" destId="{4226F00E-0770-4BC2-9E55-DA336AC390A8}" srcOrd="0" destOrd="2" presId="urn:microsoft.com/office/officeart/2018/5/layout/CenteredIconLabelDescriptionList"/>
    <dgm:cxn modelId="{73BABBC2-430C-4336-98FD-75F7B12F2E6B}" srcId="{C1AA96CF-C4E5-4ADA-ACFF-D09DEDADE42A}" destId="{604C473F-0DE6-4E72-A916-2C69B21066B8}" srcOrd="1" destOrd="0" parTransId="{0C33F263-070E-485D-9DB5-92FA78FB83C8}" sibTransId="{611E0975-CF5E-4D3C-8832-DB0402E14034}"/>
    <dgm:cxn modelId="{A68F10C9-DB66-4050-BFD2-1F0DED66E100}" srcId="{604C473F-0DE6-4E72-A916-2C69B21066B8}" destId="{DBB6522A-79EB-4D3E-BC9C-ACB15D4AA182}" srcOrd="2" destOrd="0" parTransId="{DF811879-4EAB-4FC0-A513-24AFC9614957}" sibTransId="{C436A230-2FBD-46F7-8A9A-5573001FB50D}"/>
    <dgm:cxn modelId="{633385F9-77A2-4DEE-8EF8-9D9381C38EFD}" type="presOf" srcId="{9EB1E276-D318-41E1-8C46-F45EC60B51D2}" destId="{C6F307C9-201F-4973-84BA-07AC7435EF70}" srcOrd="0" destOrd="0" presId="urn:microsoft.com/office/officeart/2018/5/layout/CenteredIconLabelDescriptionList"/>
    <dgm:cxn modelId="{360F7319-8F22-4910-B80D-E7FC4CA78C49}" type="presParOf" srcId="{15C1FD73-6DDD-436F-A6B8-A678960B6B9C}" destId="{E52B1A93-3C4B-4AC0-9916-5439F89680C3}" srcOrd="0" destOrd="0" presId="urn:microsoft.com/office/officeart/2018/5/layout/CenteredIconLabelDescriptionList"/>
    <dgm:cxn modelId="{AE0F4203-6F12-43FD-B1A8-6D6E7A427C06}" type="presParOf" srcId="{E52B1A93-3C4B-4AC0-9916-5439F89680C3}" destId="{CCBD7D5F-0CEF-4A09-A333-FA898EA79E2B}" srcOrd="0" destOrd="0" presId="urn:microsoft.com/office/officeart/2018/5/layout/CenteredIconLabelDescriptionList"/>
    <dgm:cxn modelId="{9F9DC613-5D63-4734-B99D-AC79B88E7011}" type="presParOf" srcId="{E52B1A93-3C4B-4AC0-9916-5439F89680C3}" destId="{483126DA-5967-46A9-8A65-8BCCF2EA2886}" srcOrd="1" destOrd="0" presId="urn:microsoft.com/office/officeart/2018/5/layout/CenteredIconLabelDescriptionList"/>
    <dgm:cxn modelId="{DE35FF6B-FD73-4064-8712-A002C8D88B13}" type="presParOf" srcId="{E52B1A93-3C4B-4AC0-9916-5439F89680C3}" destId="{98FE7C1D-8927-455C-9344-E0A32646C356}" srcOrd="2" destOrd="0" presId="urn:microsoft.com/office/officeart/2018/5/layout/CenteredIconLabelDescriptionList"/>
    <dgm:cxn modelId="{3971949D-3B06-4756-ADD6-7E25C83B0B6A}" type="presParOf" srcId="{E52B1A93-3C4B-4AC0-9916-5439F89680C3}" destId="{060ADEA6-83C2-4D2D-AC1E-0E6174584118}" srcOrd="3" destOrd="0" presId="urn:microsoft.com/office/officeart/2018/5/layout/CenteredIconLabelDescriptionList"/>
    <dgm:cxn modelId="{E65BCFA5-EE24-4274-990E-F46911D664B4}" type="presParOf" srcId="{E52B1A93-3C4B-4AC0-9916-5439F89680C3}" destId="{C6F307C9-201F-4973-84BA-07AC7435EF70}" srcOrd="4" destOrd="0" presId="urn:microsoft.com/office/officeart/2018/5/layout/CenteredIconLabelDescriptionList"/>
    <dgm:cxn modelId="{D114D776-AAD3-4268-8864-93BE271D83C1}" type="presParOf" srcId="{15C1FD73-6DDD-436F-A6B8-A678960B6B9C}" destId="{03D59D90-98CF-4863-9BC9-7DFB7B4A5B74}" srcOrd="1" destOrd="0" presId="urn:microsoft.com/office/officeart/2018/5/layout/CenteredIconLabelDescriptionList"/>
    <dgm:cxn modelId="{897CE52C-4F3B-4797-802A-8DDD77B1D76C}" type="presParOf" srcId="{15C1FD73-6DDD-436F-A6B8-A678960B6B9C}" destId="{62FFC1BD-0EA8-40C5-BDB6-BEC68B675984}" srcOrd="2" destOrd="0" presId="urn:microsoft.com/office/officeart/2018/5/layout/CenteredIconLabelDescriptionList"/>
    <dgm:cxn modelId="{EC550D8A-DBBA-42E5-9238-D30B53E26748}" type="presParOf" srcId="{62FFC1BD-0EA8-40C5-BDB6-BEC68B675984}" destId="{C747D320-9827-4CB9-B7D8-6915C2C228F4}" srcOrd="0" destOrd="0" presId="urn:microsoft.com/office/officeart/2018/5/layout/CenteredIconLabelDescriptionList"/>
    <dgm:cxn modelId="{5CA8F2B0-7F50-438C-A7B9-52AC2D6768CB}" type="presParOf" srcId="{62FFC1BD-0EA8-40C5-BDB6-BEC68B675984}" destId="{01315DCB-8BAD-4236-9115-2C9DA4E614A0}" srcOrd="1" destOrd="0" presId="urn:microsoft.com/office/officeart/2018/5/layout/CenteredIconLabelDescriptionList"/>
    <dgm:cxn modelId="{AEE1913D-0177-499F-B9AA-EDF081598F6B}" type="presParOf" srcId="{62FFC1BD-0EA8-40C5-BDB6-BEC68B675984}" destId="{B55BB0EE-A901-41F2-8C51-981F9E7B9D09}" srcOrd="2" destOrd="0" presId="urn:microsoft.com/office/officeart/2018/5/layout/CenteredIconLabelDescriptionList"/>
    <dgm:cxn modelId="{76F17623-0414-4B83-9756-8E8FDD69AEE5}" type="presParOf" srcId="{62FFC1BD-0EA8-40C5-BDB6-BEC68B675984}" destId="{12FC9A77-285B-4B5F-B2A1-2B8D76ACF1A0}" srcOrd="3" destOrd="0" presId="urn:microsoft.com/office/officeart/2018/5/layout/CenteredIconLabelDescriptionList"/>
    <dgm:cxn modelId="{6A5C0D1F-9CF4-4492-830A-7F5097AE5909}" type="presParOf" srcId="{62FFC1BD-0EA8-40C5-BDB6-BEC68B675984}" destId="{4226F00E-0770-4BC2-9E55-DA336AC390A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9A7A11-BCED-4309-BA74-3B6A746E2BA1}"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5CEA2C62-E07B-4D9C-9ACB-3C769CAC5A06}">
      <dgm:prSet custT="1"/>
      <dgm:spPr/>
      <dgm:t>
        <a:bodyPr/>
        <a:lstStyle/>
        <a:p>
          <a:pPr>
            <a:lnSpc>
              <a:spcPct val="100000"/>
            </a:lnSpc>
            <a:defRPr b="1"/>
          </a:pPr>
          <a:r>
            <a:rPr lang="en-US" sz="3600" dirty="0"/>
            <a:t>Lenses offer:</a:t>
          </a:r>
        </a:p>
      </dgm:t>
    </dgm:pt>
    <dgm:pt modelId="{AA2038B7-F2BD-4993-B5D2-2AA18D5A4EA7}" type="parTrans" cxnId="{BED8973B-4A89-45BC-9B67-71B2F5D2E6F1}">
      <dgm:prSet/>
      <dgm:spPr/>
      <dgm:t>
        <a:bodyPr/>
        <a:lstStyle/>
        <a:p>
          <a:endParaRPr lang="en-US"/>
        </a:p>
      </dgm:t>
    </dgm:pt>
    <dgm:pt modelId="{FA275B89-993F-4415-83B2-1293837F3671}" type="sibTrans" cxnId="{BED8973B-4A89-45BC-9B67-71B2F5D2E6F1}">
      <dgm:prSet/>
      <dgm:spPr/>
      <dgm:t>
        <a:bodyPr/>
        <a:lstStyle/>
        <a:p>
          <a:endParaRPr lang="en-US"/>
        </a:p>
      </dgm:t>
    </dgm:pt>
    <dgm:pt modelId="{99690323-3942-4355-9B25-50713C6FB414}">
      <dgm:prSet/>
      <dgm:spPr/>
      <dgm:t>
        <a:bodyPr/>
        <a:lstStyle/>
        <a:p>
          <a:pPr>
            <a:lnSpc>
              <a:spcPct val="100000"/>
            </a:lnSpc>
          </a:pPr>
          <a:r>
            <a:rPr lang="en-US" dirty="0"/>
            <a:t>Narrower/Wider shots</a:t>
          </a:r>
        </a:p>
      </dgm:t>
    </dgm:pt>
    <dgm:pt modelId="{6CF9DB3E-07F9-4D5F-9740-1022CAECA2B5}" type="parTrans" cxnId="{69A5D7C5-EFA3-4F48-8E60-9E6F770D98A2}">
      <dgm:prSet/>
      <dgm:spPr/>
      <dgm:t>
        <a:bodyPr/>
        <a:lstStyle/>
        <a:p>
          <a:endParaRPr lang="en-US"/>
        </a:p>
      </dgm:t>
    </dgm:pt>
    <dgm:pt modelId="{847E2071-5F0D-4892-B804-24CBC360549C}" type="sibTrans" cxnId="{69A5D7C5-EFA3-4F48-8E60-9E6F770D98A2}">
      <dgm:prSet/>
      <dgm:spPr/>
      <dgm:t>
        <a:bodyPr/>
        <a:lstStyle/>
        <a:p>
          <a:endParaRPr lang="en-US"/>
        </a:p>
      </dgm:t>
    </dgm:pt>
    <dgm:pt modelId="{D8C9A121-3665-4EEF-9C7A-4890BAEA6DDC}">
      <dgm:prSet/>
      <dgm:spPr/>
      <dgm:t>
        <a:bodyPr/>
        <a:lstStyle/>
        <a:p>
          <a:pPr>
            <a:lnSpc>
              <a:spcPct val="100000"/>
            </a:lnSpc>
          </a:pPr>
          <a:r>
            <a:rPr lang="en-US" dirty="0"/>
            <a:t>More/Less light</a:t>
          </a:r>
        </a:p>
      </dgm:t>
    </dgm:pt>
    <dgm:pt modelId="{F6008949-2DF4-49C0-B77B-3E8413397969}" type="parTrans" cxnId="{8FBD6DBA-DC4F-4BED-B854-64366B082AF1}">
      <dgm:prSet/>
      <dgm:spPr/>
      <dgm:t>
        <a:bodyPr/>
        <a:lstStyle/>
        <a:p>
          <a:endParaRPr lang="en-US"/>
        </a:p>
      </dgm:t>
    </dgm:pt>
    <dgm:pt modelId="{C6AAF8B4-42C3-475A-9848-59653B703DDC}" type="sibTrans" cxnId="{8FBD6DBA-DC4F-4BED-B854-64366B082AF1}">
      <dgm:prSet/>
      <dgm:spPr/>
      <dgm:t>
        <a:bodyPr/>
        <a:lstStyle/>
        <a:p>
          <a:endParaRPr lang="en-US"/>
        </a:p>
      </dgm:t>
    </dgm:pt>
    <dgm:pt modelId="{E5D403A6-61F3-4F7F-885B-5812576FF335}">
      <dgm:prSet/>
      <dgm:spPr/>
      <dgm:t>
        <a:bodyPr/>
        <a:lstStyle/>
        <a:p>
          <a:pPr>
            <a:lnSpc>
              <a:spcPct val="100000"/>
            </a:lnSpc>
          </a:pPr>
          <a:r>
            <a:rPr lang="en-US" dirty="0"/>
            <a:t>Better close-ups/distance shots</a:t>
          </a:r>
        </a:p>
      </dgm:t>
    </dgm:pt>
    <dgm:pt modelId="{19E4AC13-39C2-424F-86D7-95C6861F1BBE}" type="parTrans" cxnId="{4AF606C8-8420-482E-A272-CC64313AA696}">
      <dgm:prSet/>
      <dgm:spPr/>
      <dgm:t>
        <a:bodyPr/>
        <a:lstStyle/>
        <a:p>
          <a:endParaRPr lang="en-US"/>
        </a:p>
      </dgm:t>
    </dgm:pt>
    <dgm:pt modelId="{2EFD17B9-70F5-4325-890C-1EB5B9251352}" type="sibTrans" cxnId="{4AF606C8-8420-482E-A272-CC64313AA696}">
      <dgm:prSet/>
      <dgm:spPr/>
      <dgm:t>
        <a:bodyPr/>
        <a:lstStyle/>
        <a:p>
          <a:endParaRPr lang="en-US"/>
        </a:p>
      </dgm:t>
    </dgm:pt>
    <dgm:pt modelId="{ACABC11C-D887-400C-8DF9-6EE30208146B}">
      <dgm:prSet/>
      <dgm:spPr/>
      <dgm:t>
        <a:bodyPr/>
        <a:lstStyle/>
        <a:p>
          <a:pPr>
            <a:lnSpc>
              <a:spcPct val="100000"/>
            </a:lnSpc>
          </a:pPr>
          <a:r>
            <a:rPr lang="en-US" dirty="0"/>
            <a:t>Better depth-of-field (focus/sharpness of features in front or behind subject)</a:t>
          </a:r>
        </a:p>
      </dgm:t>
    </dgm:pt>
    <dgm:pt modelId="{A4ED42E9-929D-4611-8810-D53C8F01A5A0}" type="parTrans" cxnId="{AE3C6AC4-7D37-4077-9E0A-A08E393591D8}">
      <dgm:prSet/>
      <dgm:spPr/>
      <dgm:t>
        <a:bodyPr/>
        <a:lstStyle/>
        <a:p>
          <a:endParaRPr lang="en-US"/>
        </a:p>
      </dgm:t>
    </dgm:pt>
    <dgm:pt modelId="{6402E975-0CBA-4500-BF80-6BCE61DAF24D}" type="sibTrans" cxnId="{AE3C6AC4-7D37-4077-9E0A-A08E393591D8}">
      <dgm:prSet/>
      <dgm:spPr/>
      <dgm:t>
        <a:bodyPr/>
        <a:lstStyle/>
        <a:p>
          <a:endParaRPr lang="en-US"/>
        </a:p>
      </dgm:t>
    </dgm:pt>
    <dgm:pt modelId="{577CF1DC-F627-40A7-BDF0-9CDB230554D1}">
      <dgm:prSet/>
      <dgm:spPr/>
      <dgm:t>
        <a:bodyPr/>
        <a:lstStyle/>
        <a:p>
          <a:pPr>
            <a:lnSpc>
              <a:spcPct val="100000"/>
            </a:lnSpc>
          </a:pPr>
          <a:r>
            <a:rPr lang="en-US" dirty="0"/>
            <a:t>Ability to communicate different details</a:t>
          </a:r>
        </a:p>
      </dgm:t>
    </dgm:pt>
    <dgm:pt modelId="{CEFA144E-D745-4650-B039-D0D1CC2E804E}" type="parTrans" cxnId="{79E154F9-49A8-4C71-9943-2F4F329C5B39}">
      <dgm:prSet/>
      <dgm:spPr/>
      <dgm:t>
        <a:bodyPr/>
        <a:lstStyle/>
        <a:p>
          <a:endParaRPr lang="en-US"/>
        </a:p>
      </dgm:t>
    </dgm:pt>
    <dgm:pt modelId="{B1F501B5-51B3-4FC1-B3A9-606769356862}" type="sibTrans" cxnId="{79E154F9-49A8-4C71-9943-2F4F329C5B39}">
      <dgm:prSet/>
      <dgm:spPr/>
      <dgm:t>
        <a:bodyPr/>
        <a:lstStyle/>
        <a:p>
          <a:endParaRPr lang="en-US"/>
        </a:p>
      </dgm:t>
    </dgm:pt>
    <dgm:pt modelId="{EEE8F917-57DD-468C-8092-B1B0F5CEDA99}">
      <dgm:prSet custT="1"/>
      <dgm:spPr/>
      <dgm:t>
        <a:bodyPr/>
        <a:lstStyle/>
        <a:p>
          <a:pPr>
            <a:lnSpc>
              <a:spcPct val="100000"/>
            </a:lnSpc>
            <a:defRPr b="1"/>
          </a:pPr>
          <a:r>
            <a:rPr lang="en-US" sz="3600" dirty="0"/>
            <a:t>F-stop &amp; Mm - </a:t>
          </a:r>
          <a:r>
            <a:rPr lang="en-US" sz="3600" dirty="0">
              <a:hlinkClick xmlns:r="http://schemas.openxmlformats.org/officeDocument/2006/relationships" r:id="rId1"/>
            </a:rPr>
            <a:t>See the difference</a:t>
          </a:r>
          <a:endParaRPr lang="en-US" sz="3600" dirty="0"/>
        </a:p>
      </dgm:t>
    </dgm:pt>
    <dgm:pt modelId="{6B150EF7-5CB4-4503-88E5-C850F20B7303}" type="parTrans" cxnId="{A08A81BC-8B09-4FEC-A506-74A6F74D8DE5}">
      <dgm:prSet/>
      <dgm:spPr/>
      <dgm:t>
        <a:bodyPr/>
        <a:lstStyle/>
        <a:p>
          <a:endParaRPr lang="en-US"/>
        </a:p>
      </dgm:t>
    </dgm:pt>
    <dgm:pt modelId="{3629B705-B944-4DC4-A22E-4CBC07E5DBA8}" type="sibTrans" cxnId="{A08A81BC-8B09-4FEC-A506-74A6F74D8DE5}">
      <dgm:prSet/>
      <dgm:spPr/>
      <dgm:t>
        <a:bodyPr/>
        <a:lstStyle/>
        <a:p>
          <a:endParaRPr lang="en-US"/>
        </a:p>
      </dgm:t>
    </dgm:pt>
    <dgm:pt modelId="{7D899E26-1873-4892-AE7D-4DDEA581F74C}">
      <dgm:prSet/>
      <dgm:spPr/>
      <dgm:t>
        <a:bodyPr/>
        <a:lstStyle/>
        <a:p>
          <a:pPr>
            <a:lnSpc>
              <a:spcPct val="100000"/>
            </a:lnSpc>
          </a:pPr>
          <a:r>
            <a:rPr lang="en-US" b="1" dirty="0"/>
            <a:t>F-stop</a:t>
          </a:r>
          <a:r>
            <a:rPr lang="en-US" dirty="0"/>
            <a:t> - the amount of light a lens lets in</a:t>
          </a:r>
        </a:p>
      </dgm:t>
    </dgm:pt>
    <dgm:pt modelId="{88FC38E4-1973-4BEC-BF47-D0CB707B218B}" type="parTrans" cxnId="{2E94E3FF-8B01-4408-AE41-CE1BD03A71F3}">
      <dgm:prSet/>
      <dgm:spPr/>
      <dgm:t>
        <a:bodyPr/>
        <a:lstStyle/>
        <a:p>
          <a:endParaRPr lang="en-US"/>
        </a:p>
      </dgm:t>
    </dgm:pt>
    <dgm:pt modelId="{1A346B32-19FA-421F-AF8A-585A5A2C3EED}" type="sibTrans" cxnId="{2E94E3FF-8B01-4408-AE41-CE1BD03A71F3}">
      <dgm:prSet/>
      <dgm:spPr/>
      <dgm:t>
        <a:bodyPr/>
        <a:lstStyle/>
        <a:p>
          <a:endParaRPr lang="en-US"/>
        </a:p>
      </dgm:t>
    </dgm:pt>
    <dgm:pt modelId="{F44B94BB-3773-4FBF-9347-E3055E472F08}">
      <dgm:prSet/>
      <dgm:spPr/>
      <dgm:t>
        <a:bodyPr/>
        <a:lstStyle/>
        <a:p>
          <a:pPr>
            <a:lnSpc>
              <a:spcPct val="100000"/>
            </a:lnSpc>
          </a:pPr>
          <a:r>
            <a:rPr lang="en-US" b="1" dirty="0"/>
            <a:t>Mm – </a:t>
          </a:r>
          <a:r>
            <a:rPr lang="en-US" b="0" dirty="0"/>
            <a:t>A lens’ telephoto/zoom capability</a:t>
          </a:r>
          <a:r>
            <a:rPr lang="en-US" dirty="0"/>
            <a:t> </a:t>
          </a:r>
        </a:p>
      </dgm:t>
    </dgm:pt>
    <dgm:pt modelId="{5AB45E8D-C20D-439B-9918-E3A0245DE9BA}" type="parTrans" cxnId="{B53F1CB4-E20E-4EA3-A8BA-CB97D4246D3E}">
      <dgm:prSet/>
      <dgm:spPr/>
      <dgm:t>
        <a:bodyPr/>
        <a:lstStyle/>
        <a:p>
          <a:endParaRPr lang="en-US"/>
        </a:p>
      </dgm:t>
    </dgm:pt>
    <dgm:pt modelId="{AD711731-09E2-4EA7-8E37-327EC65D7A0A}" type="sibTrans" cxnId="{B53F1CB4-E20E-4EA3-A8BA-CB97D4246D3E}">
      <dgm:prSet/>
      <dgm:spPr/>
      <dgm:t>
        <a:bodyPr/>
        <a:lstStyle/>
        <a:p>
          <a:endParaRPr lang="en-US"/>
        </a:p>
      </dgm:t>
    </dgm:pt>
    <dgm:pt modelId="{A831675D-857E-4D54-947E-CBB2C34742E8}">
      <dgm:prSet/>
      <dgm:spPr/>
      <dgm:t>
        <a:bodyPr/>
        <a:lstStyle/>
        <a:p>
          <a:pPr>
            <a:lnSpc>
              <a:spcPct val="100000"/>
            </a:lnSpc>
          </a:pPr>
          <a:endParaRPr lang="en-US" dirty="0"/>
        </a:p>
      </dgm:t>
    </dgm:pt>
    <dgm:pt modelId="{0841CB6A-D27E-4A0F-BF78-E998113DE5F6}" type="parTrans" cxnId="{C4C97FDB-9854-4833-9A41-EE8AC9DFB59C}">
      <dgm:prSet/>
      <dgm:spPr/>
      <dgm:t>
        <a:bodyPr/>
        <a:lstStyle/>
        <a:p>
          <a:endParaRPr lang="en-US"/>
        </a:p>
      </dgm:t>
    </dgm:pt>
    <dgm:pt modelId="{63B1EAC2-B987-4AA8-BF3B-B1A898B8B0E0}" type="sibTrans" cxnId="{C4C97FDB-9854-4833-9A41-EE8AC9DFB59C}">
      <dgm:prSet/>
      <dgm:spPr/>
      <dgm:t>
        <a:bodyPr/>
        <a:lstStyle/>
        <a:p>
          <a:endParaRPr lang="en-US"/>
        </a:p>
      </dgm:t>
    </dgm:pt>
    <dgm:pt modelId="{D1C3E22B-2312-40D7-83F0-49BC5B476D62}">
      <dgm:prSet/>
      <dgm:spPr/>
      <dgm:t>
        <a:bodyPr/>
        <a:lstStyle/>
        <a:p>
          <a:pPr>
            <a:lnSpc>
              <a:spcPct val="100000"/>
            </a:lnSpc>
          </a:pPr>
          <a:endParaRPr lang="en-US" dirty="0"/>
        </a:p>
      </dgm:t>
    </dgm:pt>
    <dgm:pt modelId="{4B9E6CE8-EAD3-4D85-8DDB-5E229C8934BC}" type="parTrans" cxnId="{3644A52D-E742-403C-94F6-0441B9A03993}">
      <dgm:prSet/>
      <dgm:spPr/>
      <dgm:t>
        <a:bodyPr/>
        <a:lstStyle/>
        <a:p>
          <a:endParaRPr lang="en-US"/>
        </a:p>
      </dgm:t>
    </dgm:pt>
    <dgm:pt modelId="{183103FC-3115-4DBF-8639-3D11C7BB2553}" type="sibTrans" cxnId="{3644A52D-E742-403C-94F6-0441B9A03993}">
      <dgm:prSet/>
      <dgm:spPr/>
      <dgm:t>
        <a:bodyPr/>
        <a:lstStyle/>
        <a:p>
          <a:endParaRPr lang="en-US"/>
        </a:p>
      </dgm:t>
    </dgm:pt>
    <dgm:pt modelId="{6AEB8BF2-D39D-4EC2-B0BB-38DC2229CF6F}" type="pres">
      <dgm:prSet presAssocID="{409A7A11-BCED-4309-BA74-3B6A746E2BA1}" presName="root" presStyleCnt="0">
        <dgm:presLayoutVars>
          <dgm:dir/>
          <dgm:resizeHandles val="exact"/>
        </dgm:presLayoutVars>
      </dgm:prSet>
      <dgm:spPr/>
    </dgm:pt>
    <dgm:pt modelId="{B291D74A-E047-4BB9-ACEE-B2D5539A2A39}" type="pres">
      <dgm:prSet presAssocID="{5CEA2C62-E07B-4D9C-9ACB-3C769CAC5A06}" presName="compNode" presStyleCnt="0"/>
      <dgm:spPr/>
    </dgm:pt>
    <dgm:pt modelId="{E3151208-84C6-413A-AC03-E4FEB19117A4}" type="pres">
      <dgm:prSet presAssocID="{5CEA2C62-E07B-4D9C-9ACB-3C769CAC5A06}"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Zoom Out"/>
        </a:ext>
      </dgm:extLst>
    </dgm:pt>
    <dgm:pt modelId="{CA6F378D-9639-49DB-BD2E-6660C8D3A00A}" type="pres">
      <dgm:prSet presAssocID="{5CEA2C62-E07B-4D9C-9ACB-3C769CAC5A06}" presName="iconSpace" presStyleCnt="0"/>
      <dgm:spPr/>
    </dgm:pt>
    <dgm:pt modelId="{CDFE6341-4031-4718-8634-7D987B791399}" type="pres">
      <dgm:prSet presAssocID="{5CEA2C62-E07B-4D9C-9ACB-3C769CAC5A06}" presName="parTx" presStyleLbl="revTx" presStyleIdx="0" presStyleCnt="4">
        <dgm:presLayoutVars>
          <dgm:chMax val="0"/>
          <dgm:chPref val="0"/>
        </dgm:presLayoutVars>
      </dgm:prSet>
      <dgm:spPr/>
    </dgm:pt>
    <dgm:pt modelId="{B6466154-225E-4051-8FB3-52C41E01F2BF}" type="pres">
      <dgm:prSet presAssocID="{5CEA2C62-E07B-4D9C-9ACB-3C769CAC5A06}" presName="txSpace" presStyleCnt="0"/>
      <dgm:spPr/>
    </dgm:pt>
    <dgm:pt modelId="{59F75AE3-8778-4658-B68C-3F6D71702977}" type="pres">
      <dgm:prSet presAssocID="{5CEA2C62-E07B-4D9C-9ACB-3C769CAC5A06}" presName="desTx" presStyleLbl="revTx" presStyleIdx="1" presStyleCnt="4">
        <dgm:presLayoutVars/>
      </dgm:prSet>
      <dgm:spPr/>
    </dgm:pt>
    <dgm:pt modelId="{5AEAB6BC-B4E5-45B0-9984-6375ABC3D0F6}" type="pres">
      <dgm:prSet presAssocID="{FA275B89-993F-4415-83B2-1293837F3671}" presName="sibTrans" presStyleCnt="0"/>
      <dgm:spPr/>
    </dgm:pt>
    <dgm:pt modelId="{5BB28423-B03A-45A7-9601-79320CCC5972}" type="pres">
      <dgm:prSet presAssocID="{EEE8F917-57DD-468C-8092-B1B0F5CEDA99}" presName="compNode" presStyleCnt="0"/>
      <dgm:spPr/>
    </dgm:pt>
    <dgm:pt modelId="{7F003990-FE2E-4B54-8375-838FC704D2D9}" type="pres">
      <dgm:prSet presAssocID="{EEE8F917-57DD-468C-8092-B1B0F5CEDA99}"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amera"/>
        </a:ext>
      </dgm:extLst>
    </dgm:pt>
    <dgm:pt modelId="{D1ECB5D7-B876-420F-BF4B-58B4105508A2}" type="pres">
      <dgm:prSet presAssocID="{EEE8F917-57DD-468C-8092-B1B0F5CEDA99}" presName="iconSpace" presStyleCnt="0"/>
      <dgm:spPr/>
    </dgm:pt>
    <dgm:pt modelId="{F33BED2B-2B16-4A66-8FFE-9DFDE06168D4}" type="pres">
      <dgm:prSet presAssocID="{EEE8F917-57DD-468C-8092-B1B0F5CEDA99}" presName="parTx" presStyleLbl="revTx" presStyleIdx="2" presStyleCnt="4">
        <dgm:presLayoutVars>
          <dgm:chMax val="0"/>
          <dgm:chPref val="0"/>
        </dgm:presLayoutVars>
      </dgm:prSet>
      <dgm:spPr/>
    </dgm:pt>
    <dgm:pt modelId="{AB5EBAA9-7BA1-4C0B-BA74-645AC70411A6}" type="pres">
      <dgm:prSet presAssocID="{EEE8F917-57DD-468C-8092-B1B0F5CEDA99}" presName="txSpace" presStyleCnt="0"/>
      <dgm:spPr/>
    </dgm:pt>
    <dgm:pt modelId="{1560C370-1B86-4BB6-96DE-1D60C3BF4C36}" type="pres">
      <dgm:prSet presAssocID="{EEE8F917-57DD-468C-8092-B1B0F5CEDA99}" presName="desTx" presStyleLbl="revTx" presStyleIdx="3" presStyleCnt="4" custScaleY="102239" custLinFactNeighborX="837" custLinFactNeighborY="52793">
        <dgm:presLayoutVars/>
      </dgm:prSet>
      <dgm:spPr/>
    </dgm:pt>
  </dgm:ptLst>
  <dgm:cxnLst>
    <dgm:cxn modelId="{30506C02-81AC-4921-81A1-8E53652C3ACB}" type="presOf" srcId="{EEE8F917-57DD-468C-8092-B1B0F5CEDA99}" destId="{F33BED2B-2B16-4A66-8FFE-9DFDE06168D4}" srcOrd="0" destOrd="0" presId="urn:microsoft.com/office/officeart/2018/5/layout/CenteredIconLabelDescriptionList"/>
    <dgm:cxn modelId="{12118523-C689-4203-B1B1-76C3D1B3F218}" type="presOf" srcId="{A831675D-857E-4D54-947E-CBB2C34742E8}" destId="{1560C370-1B86-4BB6-96DE-1D60C3BF4C36}" srcOrd="0" destOrd="0" presId="urn:microsoft.com/office/officeart/2018/5/layout/CenteredIconLabelDescriptionList"/>
    <dgm:cxn modelId="{566FB126-1D97-403F-A03E-A5289D9A98DF}" type="presOf" srcId="{D1C3E22B-2312-40D7-83F0-49BC5B476D62}" destId="{1560C370-1B86-4BB6-96DE-1D60C3BF4C36}" srcOrd="0" destOrd="1" presId="urn:microsoft.com/office/officeart/2018/5/layout/CenteredIconLabelDescriptionList"/>
    <dgm:cxn modelId="{01F99B29-17DB-431B-B2C6-AE35151EE587}" type="presOf" srcId="{7D899E26-1873-4892-AE7D-4DDEA581F74C}" destId="{1560C370-1B86-4BB6-96DE-1D60C3BF4C36}" srcOrd="0" destOrd="2" presId="urn:microsoft.com/office/officeart/2018/5/layout/CenteredIconLabelDescriptionList"/>
    <dgm:cxn modelId="{3644A52D-E742-403C-94F6-0441B9A03993}" srcId="{EEE8F917-57DD-468C-8092-B1B0F5CEDA99}" destId="{D1C3E22B-2312-40D7-83F0-49BC5B476D62}" srcOrd="1" destOrd="0" parTransId="{4B9E6CE8-EAD3-4D85-8DDB-5E229C8934BC}" sibTransId="{183103FC-3115-4DBF-8639-3D11C7BB2553}"/>
    <dgm:cxn modelId="{53454534-5BCD-4D79-A28B-834490FEAD94}" type="presOf" srcId="{D8C9A121-3665-4EEF-9C7A-4890BAEA6DDC}" destId="{59F75AE3-8778-4658-B68C-3F6D71702977}" srcOrd="0" destOrd="1" presId="urn:microsoft.com/office/officeart/2018/5/layout/CenteredIconLabelDescriptionList"/>
    <dgm:cxn modelId="{BED8973B-4A89-45BC-9B67-71B2F5D2E6F1}" srcId="{409A7A11-BCED-4309-BA74-3B6A746E2BA1}" destId="{5CEA2C62-E07B-4D9C-9ACB-3C769CAC5A06}" srcOrd="0" destOrd="0" parTransId="{AA2038B7-F2BD-4993-B5D2-2AA18D5A4EA7}" sibTransId="{FA275B89-993F-4415-83B2-1293837F3671}"/>
    <dgm:cxn modelId="{03018D54-D59D-487A-A157-3E2B1231945F}" type="presOf" srcId="{E5D403A6-61F3-4F7F-885B-5812576FF335}" destId="{59F75AE3-8778-4658-B68C-3F6D71702977}" srcOrd="0" destOrd="2" presId="urn:microsoft.com/office/officeart/2018/5/layout/CenteredIconLabelDescriptionList"/>
    <dgm:cxn modelId="{5B166C57-3B8D-4B2E-9BD3-7A3297991854}" type="presOf" srcId="{ACABC11C-D887-400C-8DF9-6EE30208146B}" destId="{59F75AE3-8778-4658-B68C-3F6D71702977}" srcOrd="0" destOrd="3" presId="urn:microsoft.com/office/officeart/2018/5/layout/CenteredIconLabelDescriptionList"/>
    <dgm:cxn modelId="{9B160559-8424-4B82-B4B9-0599F86A4A48}" type="presOf" srcId="{409A7A11-BCED-4309-BA74-3B6A746E2BA1}" destId="{6AEB8BF2-D39D-4EC2-B0BB-38DC2229CF6F}" srcOrd="0" destOrd="0" presId="urn:microsoft.com/office/officeart/2018/5/layout/CenteredIconLabelDescriptionList"/>
    <dgm:cxn modelId="{3CBF497A-7257-40F4-A1CB-53A1B88C4348}" type="presOf" srcId="{577CF1DC-F627-40A7-BDF0-9CDB230554D1}" destId="{59F75AE3-8778-4658-B68C-3F6D71702977}" srcOrd="0" destOrd="4" presId="urn:microsoft.com/office/officeart/2018/5/layout/CenteredIconLabelDescriptionList"/>
    <dgm:cxn modelId="{D27976B3-3874-45B5-8EDA-CA0DE89EE552}" type="presOf" srcId="{F44B94BB-3773-4FBF-9347-E3055E472F08}" destId="{1560C370-1B86-4BB6-96DE-1D60C3BF4C36}" srcOrd="0" destOrd="3" presId="urn:microsoft.com/office/officeart/2018/5/layout/CenteredIconLabelDescriptionList"/>
    <dgm:cxn modelId="{B53F1CB4-E20E-4EA3-A8BA-CB97D4246D3E}" srcId="{EEE8F917-57DD-468C-8092-B1B0F5CEDA99}" destId="{F44B94BB-3773-4FBF-9347-E3055E472F08}" srcOrd="3" destOrd="0" parTransId="{5AB45E8D-C20D-439B-9918-E3A0245DE9BA}" sibTransId="{AD711731-09E2-4EA7-8E37-327EC65D7A0A}"/>
    <dgm:cxn modelId="{99CC0EB7-92EF-46B1-88D8-E25AA55D0749}" type="presOf" srcId="{5CEA2C62-E07B-4D9C-9ACB-3C769CAC5A06}" destId="{CDFE6341-4031-4718-8634-7D987B791399}" srcOrd="0" destOrd="0" presId="urn:microsoft.com/office/officeart/2018/5/layout/CenteredIconLabelDescriptionList"/>
    <dgm:cxn modelId="{8FBD6DBA-DC4F-4BED-B854-64366B082AF1}" srcId="{5CEA2C62-E07B-4D9C-9ACB-3C769CAC5A06}" destId="{D8C9A121-3665-4EEF-9C7A-4890BAEA6DDC}" srcOrd="1" destOrd="0" parTransId="{F6008949-2DF4-49C0-B77B-3E8413397969}" sibTransId="{C6AAF8B4-42C3-475A-9848-59653B703DDC}"/>
    <dgm:cxn modelId="{A08A81BC-8B09-4FEC-A506-74A6F74D8DE5}" srcId="{409A7A11-BCED-4309-BA74-3B6A746E2BA1}" destId="{EEE8F917-57DD-468C-8092-B1B0F5CEDA99}" srcOrd="1" destOrd="0" parTransId="{6B150EF7-5CB4-4503-88E5-C850F20B7303}" sibTransId="{3629B705-B944-4DC4-A22E-4CBC07E5DBA8}"/>
    <dgm:cxn modelId="{AE3C6AC4-7D37-4077-9E0A-A08E393591D8}" srcId="{5CEA2C62-E07B-4D9C-9ACB-3C769CAC5A06}" destId="{ACABC11C-D887-400C-8DF9-6EE30208146B}" srcOrd="3" destOrd="0" parTransId="{A4ED42E9-929D-4611-8810-D53C8F01A5A0}" sibTransId="{6402E975-0CBA-4500-BF80-6BCE61DAF24D}"/>
    <dgm:cxn modelId="{69A5D7C5-EFA3-4F48-8E60-9E6F770D98A2}" srcId="{5CEA2C62-E07B-4D9C-9ACB-3C769CAC5A06}" destId="{99690323-3942-4355-9B25-50713C6FB414}" srcOrd="0" destOrd="0" parTransId="{6CF9DB3E-07F9-4D5F-9740-1022CAECA2B5}" sibTransId="{847E2071-5F0D-4892-B804-24CBC360549C}"/>
    <dgm:cxn modelId="{4AF606C8-8420-482E-A272-CC64313AA696}" srcId="{5CEA2C62-E07B-4D9C-9ACB-3C769CAC5A06}" destId="{E5D403A6-61F3-4F7F-885B-5812576FF335}" srcOrd="2" destOrd="0" parTransId="{19E4AC13-39C2-424F-86D7-95C6861F1BBE}" sibTransId="{2EFD17B9-70F5-4325-890C-1EB5B9251352}"/>
    <dgm:cxn modelId="{C4C97FDB-9854-4833-9A41-EE8AC9DFB59C}" srcId="{EEE8F917-57DD-468C-8092-B1B0F5CEDA99}" destId="{A831675D-857E-4D54-947E-CBB2C34742E8}" srcOrd="0" destOrd="0" parTransId="{0841CB6A-D27E-4A0F-BF78-E998113DE5F6}" sibTransId="{63B1EAC2-B987-4AA8-BF3B-B1A898B8B0E0}"/>
    <dgm:cxn modelId="{3BBEFEDD-8FEF-4F4A-B58A-E519A4B2A3C1}" type="presOf" srcId="{99690323-3942-4355-9B25-50713C6FB414}" destId="{59F75AE3-8778-4658-B68C-3F6D71702977}" srcOrd="0" destOrd="0" presId="urn:microsoft.com/office/officeart/2018/5/layout/CenteredIconLabelDescriptionList"/>
    <dgm:cxn modelId="{79E154F9-49A8-4C71-9943-2F4F329C5B39}" srcId="{5CEA2C62-E07B-4D9C-9ACB-3C769CAC5A06}" destId="{577CF1DC-F627-40A7-BDF0-9CDB230554D1}" srcOrd="4" destOrd="0" parTransId="{CEFA144E-D745-4650-B039-D0D1CC2E804E}" sibTransId="{B1F501B5-51B3-4FC1-B3A9-606769356862}"/>
    <dgm:cxn modelId="{2E94E3FF-8B01-4408-AE41-CE1BD03A71F3}" srcId="{EEE8F917-57DD-468C-8092-B1B0F5CEDA99}" destId="{7D899E26-1873-4892-AE7D-4DDEA581F74C}" srcOrd="2" destOrd="0" parTransId="{88FC38E4-1973-4BEC-BF47-D0CB707B218B}" sibTransId="{1A346B32-19FA-421F-AF8A-585A5A2C3EED}"/>
    <dgm:cxn modelId="{476F922E-14B7-4BB4-B173-D54F4421AB77}" type="presParOf" srcId="{6AEB8BF2-D39D-4EC2-B0BB-38DC2229CF6F}" destId="{B291D74A-E047-4BB9-ACEE-B2D5539A2A39}" srcOrd="0" destOrd="0" presId="urn:microsoft.com/office/officeart/2018/5/layout/CenteredIconLabelDescriptionList"/>
    <dgm:cxn modelId="{37CF9678-69B7-4B40-A1FE-C4D37668B9C4}" type="presParOf" srcId="{B291D74A-E047-4BB9-ACEE-B2D5539A2A39}" destId="{E3151208-84C6-413A-AC03-E4FEB19117A4}" srcOrd="0" destOrd="0" presId="urn:microsoft.com/office/officeart/2018/5/layout/CenteredIconLabelDescriptionList"/>
    <dgm:cxn modelId="{8E98E617-5E1A-412B-822B-2E4E421502E6}" type="presParOf" srcId="{B291D74A-E047-4BB9-ACEE-B2D5539A2A39}" destId="{CA6F378D-9639-49DB-BD2E-6660C8D3A00A}" srcOrd="1" destOrd="0" presId="urn:microsoft.com/office/officeart/2018/5/layout/CenteredIconLabelDescriptionList"/>
    <dgm:cxn modelId="{8DFADC14-9105-40DF-841C-B65FDC639D48}" type="presParOf" srcId="{B291D74A-E047-4BB9-ACEE-B2D5539A2A39}" destId="{CDFE6341-4031-4718-8634-7D987B791399}" srcOrd="2" destOrd="0" presId="urn:microsoft.com/office/officeart/2018/5/layout/CenteredIconLabelDescriptionList"/>
    <dgm:cxn modelId="{71C8DB1B-2092-40C5-9B6D-2DF89A9A6A2D}" type="presParOf" srcId="{B291D74A-E047-4BB9-ACEE-B2D5539A2A39}" destId="{B6466154-225E-4051-8FB3-52C41E01F2BF}" srcOrd="3" destOrd="0" presId="urn:microsoft.com/office/officeart/2018/5/layout/CenteredIconLabelDescriptionList"/>
    <dgm:cxn modelId="{F3DF4F7D-CA15-4301-8FC6-0EA6F9D0BF3A}" type="presParOf" srcId="{B291D74A-E047-4BB9-ACEE-B2D5539A2A39}" destId="{59F75AE3-8778-4658-B68C-3F6D71702977}" srcOrd="4" destOrd="0" presId="urn:microsoft.com/office/officeart/2018/5/layout/CenteredIconLabelDescriptionList"/>
    <dgm:cxn modelId="{31D927F4-4854-425A-8A81-0E37D580A5D5}" type="presParOf" srcId="{6AEB8BF2-D39D-4EC2-B0BB-38DC2229CF6F}" destId="{5AEAB6BC-B4E5-45B0-9984-6375ABC3D0F6}" srcOrd="1" destOrd="0" presId="urn:microsoft.com/office/officeart/2018/5/layout/CenteredIconLabelDescriptionList"/>
    <dgm:cxn modelId="{C4D3628B-C6DD-4B45-89C1-DC81F4FBDB9C}" type="presParOf" srcId="{6AEB8BF2-D39D-4EC2-B0BB-38DC2229CF6F}" destId="{5BB28423-B03A-45A7-9601-79320CCC5972}" srcOrd="2" destOrd="0" presId="urn:microsoft.com/office/officeart/2018/5/layout/CenteredIconLabelDescriptionList"/>
    <dgm:cxn modelId="{E941DA68-EF2C-4DE4-9CD8-3EB58E9EB79E}" type="presParOf" srcId="{5BB28423-B03A-45A7-9601-79320CCC5972}" destId="{7F003990-FE2E-4B54-8375-838FC704D2D9}" srcOrd="0" destOrd="0" presId="urn:microsoft.com/office/officeart/2018/5/layout/CenteredIconLabelDescriptionList"/>
    <dgm:cxn modelId="{01D904F1-C765-4DC0-9172-81D62CD9BDA1}" type="presParOf" srcId="{5BB28423-B03A-45A7-9601-79320CCC5972}" destId="{D1ECB5D7-B876-420F-BF4B-58B4105508A2}" srcOrd="1" destOrd="0" presId="urn:microsoft.com/office/officeart/2018/5/layout/CenteredIconLabelDescriptionList"/>
    <dgm:cxn modelId="{AC2AAD83-82BE-4660-9077-3508C02C2E3F}" type="presParOf" srcId="{5BB28423-B03A-45A7-9601-79320CCC5972}" destId="{F33BED2B-2B16-4A66-8FFE-9DFDE06168D4}" srcOrd="2" destOrd="0" presId="urn:microsoft.com/office/officeart/2018/5/layout/CenteredIconLabelDescriptionList"/>
    <dgm:cxn modelId="{3956762E-1650-46F4-BB04-7D352916CD52}" type="presParOf" srcId="{5BB28423-B03A-45A7-9601-79320CCC5972}" destId="{AB5EBAA9-7BA1-4C0B-BA74-645AC70411A6}" srcOrd="3" destOrd="0" presId="urn:microsoft.com/office/officeart/2018/5/layout/CenteredIconLabelDescriptionList"/>
    <dgm:cxn modelId="{75F1762F-22ED-4279-AAAC-F90491A0D1F6}" type="presParOf" srcId="{5BB28423-B03A-45A7-9601-79320CCC5972}" destId="{1560C370-1B86-4BB6-96DE-1D60C3BF4C3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CA48F6-EF80-4454-86EB-80FA28B2978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44F238-6305-4A02-950B-68CE8F46FD19}">
      <dgm:prSet/>
      <dgm:spPr/>
      <dgm:t>
        <a:bodyPr/>
        <a:lstStyle/>
        <a:p>
          <a:pPr>
            <a:lnSpc>
              <a:spcPct val="100000"/>
            </a:lnSpc>
          </a:pPr>
          <a:r>
            <a:rPr lang="en-US"/>
            <a:t>Pacing</a:t>
          </a:r>
        </a:p>
      </dgm:t>
    </dgm:pt>
    <dgm:pt modelId="{A07B7FC0-4E73-4E6E-A8A5-7484CE08DC53}" type="parTrans" cxnId="{A3D1DE6C-FA15-4F93-B4C9-FE48EAE19193}">
      <dgm:prSet/>
      <dgm:spPr/>
      <dgm:t>
        <a:bodyPr/>
        <a:lstStyle/>
        <a:p>
          <a:endParaRPr lang="en-US"/>
        </a:p>
      </dgm:t>
    </dgm:pt>
    <dgm:pt modelId="{D262087F-1C90-461A-8FF7-C00679D0EB60}" type="sibTrans" cxnId="{A3D1DE6C-FA15-4F93-B4C9-FE48EAE19193}">
      <dgm:prSet/>
      <dgm:spPr/>
      <dgm:t>
        <a:bodyPr/>
        <a:lstStyle/>
        <a:p>
          <a:endParaRPr lang="en-US"/>
        </a:p>
      </dgm:t>
    </dgm:pt>
    <dgm:pt modelId="{E703B750-DDFB-4F89-9729-9A736D9CE36C}">
      <dgm:prSet/>
      <dgm:spPr/>
      <dgm:t>
        <a:bodyPr/>
        <a:lstStyle/>
        <a:p>
          <a:pPr>
            <a:lnSpc>
              <a:spcPct val="100000"/>
            </a:lnSpc>
          </a:pPr>
          <a:r>
            <a:rPr lang="en-US"/>
            <a:t>Script</a:t>
          </a:r>
        </a:p>
      </dgm:t>
    </dgm:pt>
    <dgm:pt modelId="{45588DF7-9968-4D8F-86E4-7ED926407E7B}" type="parTrans" cxnId="{FB957FA3-305B-40E8-AFA3-29C793162CC0}">
      <dgm:prSet/>
      <dgm:spPr/>
      <dgm:t>
        <a:bodyPr/>
        <a:lstStyle/>
        <a:p>
          <a:endParaRPr lang="en-US"/>
        </a:p>
      </dgm:t>
    </dgm:pt>
    <dgm:pt modelId="{782A263F-FD52-439D-824A-FC975553B760}" type="sibTrans" cxnId="{FB957FA3-305B-40E8-AFA3-29C793162CC0}">
      <dgm:prSet/>
      <dgm:spPr/>
      <dgm:t>
        <a:bodyPr/>
        <a:lstStyle/>
        <a:p>
          <a:endParaRPr lang="en-US"/>
        </a:p>
      </dgm:t>
    </dgm:pt>
    <dgm:pt modelId="{5E6986BB-F1BD-494C-A4C7-403DD5D94ED3}">
      <dgm:prSet/>
      <dgm:spPr/>
      <dgm:t>
        <a:bodyPr/>
        <a:lstStyle/>
        <a:p>
          <a:pPr>
            <a:lnSpc>
              <a:spcPct val="100000"/>
            </a:lnSpc>
          </a:pPr>
          <a:r>
            <a:rPr lang="en-US"/>
            <a:t>Production Design</a:t>
          </a:r>
        </a:p>
      </dgm:t>
    </dgm:pt>
    <dgm:pt modelId="{3253B922-F61C-49DC-BFD2-CE2F0B95EE3C}" type="parTrans" cxnId="{DBAA6E16-6003-4AE9-BA0A-57D52928DAD6}">
      <dgm:prSet/>
      <dgm:spPr/>
      <dgm:t>
        <a:bodyPr/>
        <a:lstStyle/>
        <a:p>
          <a:endParaRPr lang="en-US"/>
        </a:p>
      </dgm:t>
    </dgm:pt>
    <dgm:pt modelId="{076197D4-2F1B-4849-AE5E-F0684B7710DA}" type="sibTrans" cxnId="{DBAA6E16-6003-4AE9-BA0A-57D52928DAD6}">
      <dgm:prSet/>
      <dgm:spPr/>
      <dgm:t>
        <a:bodyPr/>
        <a:lstStyle/>
        <a:p>
          <a:endParaRPr lang="en-US"/>
        </a:p>
      </dgm:t>
    </dgm:pt>
    <dgm:pt modelId="{A5B80AF5-C730-4B44-BF8F-69DDD9F7015E}">
      <dgm:prSet/>
      <dgm:spPr/>
      <dgm:t>
        <a:bodyPr/>
        <a:lstStyle/>
        <a:p>
          <a:pPr>
            <a:lnSpc>
              <a:spcPct val="100000"/>
            </a:lnSpc>
          </a:pPr>
          <a:r>
            <a:rPr lang="en-US"/>
            <a:t>Casting</a:t>
          </a:r>
        </a:p>
      </dgm:t>
    </dgm:pt>
    <dgm:pt modelId="{604D4FD7-7AC0-4325-A27D-6EB4843581DF}" type="parTrans" cxnId="{056F2EF2-B011-42D3-ADBA-5CB275BF9207}">
      <dgm:prSet/>
      <dgm:spPr/>
      <dgm:t>
        <a:bodyPr/>
        <a:lstStyle/>
        <a:p>
          <a:endParaRPr lang="en-US"/>
        </a:p>
      </dgm:t>
    </dgm:pt>
    <dgm:pt modelId="{7590C186-9577-48A5-A4B7-78C8B9327EC4}" type="sibTrans" cxnId="{056F2EF2-B011-42D3-ADBA-5CB275BF9207}">
      <dgm:prSet/>
      <dgm:spPr/>
      <dgm:t>
        <a:bodyPr/>
        <a:lstStyle/>
        <a:p>
          <a:endParaRPr lang="en-US"/>
        </a:p>
      </dgm:t>
    </dgm:pt>
    <dgm:pt modelId="{3F71CC1F-6D63-4DB7-B43A-6C2AF038026E}">
      <dgm:prSet/>
      <dgm:spPr/>
      <dgm:t>
        <a:bodyPr/>
        <a:lstStyle/>
        <a:p>
          <a:pPr>
            <a:lnSpc>
              <a:spcPct val="100000"/>
            </a:lnSpc>
          </a:pPr>
          <a:r>
            <a:rPr lang="en-US"/>
            <a:t>Editing</a:t>
          </a:r>
        </a:p>
      </dgm:t>
    </dgm:pt>
    <dgm:pt modelId="{49435B15-0474-42BA-A606-47A8BF3C36E0}" type="parTrans" cxnId="{C6C85F35-7D61-4120-AFC7-42E1212D428E}">
      <dgm:prSet/>
      <dgm:spPr/>
      <dgm:t>
        <a:bodyPr/>
        <a:lstStyle/>
        <a:p>
          <a:endParaRPr lang="en-US"/>
        </a:p>
      </dgm:t>
    </dgm:pt>
    <dgm:pt modelId="{52C8EAC5-57E4-4036-97BF-622E809632A6}" type="sibTrans" cxnId="{C6C85F35-7D61-4120-AFC7-42E1212D428E}">
      <dgm:prSet/>
      <dgm:spPr/>
      <dgm:t>
        <a:bodyPr/>
        <a:lstStyle/>
        <a:p>
          <a:endParaRPr lang="en-US"/>
        </a:p>
      </dgm:t>
    </dgm:pt>
    <dgm:pt modelId="{5CC87BE3-3607-4BD7-B762-334FAD3BFB4B}" type="pres">
      <dgm:prSet presAssocID="{D6CA48F6-EF80-4454-86EB-80FA28B29787}" presName="root" presStyleCnt="0">
        <dgm:presLayoutVars>
          <dgm:dir/>
          <dgm:resizeHandles val="exact"/>
        </dgm:presLayoutVars>
      </dgm:prSet>
      <dgm:spPr/>
    </dgm:pt>
    <dgm:pt modelId="{E1247771-928D-490A-8EC5-130C0BF62EAF}" type="pres">
      <dgm:prSet presAssocID="{5444F238-6305-4A02-950B-68CE8F46FD19}" presName="compNode" presStyleCnt="0"/>
      <dgm:spPr/>
    </dgm:pt>
    <dgm:pt modelId="{4FEC02A7-DBEE-4651-B71A-B2B413409EF5}" type="pres">
      <dgm:prSet presAssocID="{5444F238-6305-4A02-950B-68CE8F46FD1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opwatch"/>
        </a:ext>
      </dgm:extLst>
    </dgm:pt>
    <dgm:pt modelId="{6AC02598-EF7B-49BE-B6DB-807BA3133B05}" type="pres">
      <dgm:prSet presAssocID="{5444F238-6305-4A02-950B-68CE8F46FD19}" presName="spaceRect" presStyleCnt="0"/>
      <dgm:spPr/>
    </dgm:pt>
    <dgm:pt modelId="{39B31CD7-041A-4432-8295-85C78C4FAB21}" type="pres">
      <dgm:prSet presAssocID="{5444F238-6305-4A02-950B-68CE8F46FD19}" presName="textRect" presStyleLbl="revTx" presStyleIdx="0" presStyleCnt="5">
        <dgm:presLayoutVars>
          <dgm:chMax val="1"/>
          <dgm:chPref val="1"/>
        </dgm:presLayoutVars>
      </dgm:prSet>
      <dgm:spPr/>
    </dgm:pt>
    <dgm:pt modelId="{1BC4F263-30EE-4531-93FD-894CDB2379C6}" type="pres">
      <dgm:prSet presAssocID="{D262087F-1C90-461A-8FF7-C00679D0EB60}" presName="sibTrans" presStyleCnt="0"/>
      <dgm:spPr/>
    </dgm:pt>
    <dgm:pt modelId="{47B921E4-40DF-4D6B-A6C7-C3819573376B}" type="pres">
      <dgm:prSet presAssocID="{E703B750-DDFB-4F89-9729-9A736D9CE36C}" presName="compNode" presStyleCnt="0"/>
      <dgm:spPr/>
    </dgm:pt>
    <dgm:pt modelId="{D3C5BEE3-E855-4C66-8C76-060D2020BA49}" type="pres">
      <dgm:prSet presAssocID="{E703B750-DDFB-4F89-9729-9A736D9CE3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4BC3E32B-B7E9-47EF-983A-6C07FAB05F0F}" type="pres">
      <dgm:prSet presAssocID="{E703B750-DDFB-4F89-9729-9A736D9CE36C}" presName="spaceRect" presStyleCnt="0"/>
      <dgm:spPr/>
    </dgm:pt>
    <dgm:pt modelId="{C3C50458-E113-4D04-8636-6630EBBBF4A5}" type="pres">
      <dgm:prSet presAssocID="{E703B750-DDFB-4F89-9729-9A736D9CE36C}" presName="textRect" presStyleLbl="revTx" presStyleIdx="1" presStyleCnt="5">
        <dgm:presLayoutVars>
          <dgm:chMax val="1"/>
          <dgm:chPref val="1"/>
        </dgm:presLayoutVars>
      </dgm:prSet>
      <dgm:spPr/>
    </dgm:pt>
    <dgm:pt modelId="{E00C260E-AD73-407A-A4F0-6905F02551FD}" type="pres">
      <dgm:prSet presAssocID="{782A263F-FD52-439D-824A-FC975553B760}" presName="sibTrans" presStyleCnt="0"/>
      <dgm:spPr/>
    </dgm:pt>
    <dgm:pt modelId="{24FB581B-4B8C-4763-A440-D2AA23F2317C}" type="pres">
      <dgm:prSet presAssocID="{5E6986BB-F1BD-494C-A4C7-403DD5D94ED3}" presName="compNode" presStyleCnt="0"/>
      <dgm:spPr/>
    </dgm:pt>
    <dgm:pt modelId="{AF343013-3DD4-4D10-A744-6A345EAD8AEF}" type="pres">
      <dgm:prSet presAssocID="{5E6986BB-F1BD-494C-A4C7-403DD5D94ED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8985D3F2-4FE9-4FD3-A8F0-6B530E7620B6}" type="pres">
      <dgm:prSet presAssocID="{5E6986BB-F1BD-494C-A4C7-403DD5D94ED3}" presName="spaceRect" presStyleCnt="0"/>
      <dgm:spPr/>
    </dgm:pt>
    <dgm:pt modelId="{2E7596CB-E44A-46EC-B444-758167C9EBAB}" type="pres">
      <dgm:prSet presAssocID="{5E6986BB-F1BD-494C-A4C7-403DD5D94ED3}" presName="textRect" presStyleLbl="revTx" presStyleIdx="2" presStyleCnt="5">
        <dgm:presLayoutVars>
          <dgm:chMax val="1"/>
          <dgm:chPref val="1"/>
        </dgm:presLayoutVars>
      </dgm:prSet>
      <dgm:spPr/>
    </dgm:pt>
    <dgm:pt modelId="{93DAF90F-11C0-4153-B927-55DEE7BC8B5A}" type="pres">
      <dgm:prSet presAssocID="{076197D4-2F1B-4849-AE5E-F0684B7710DA}" presName="sibTrans" presStyleCnt="0"/>
      <dgm:spPr/>
    </dgm:pt>
    <dgm:pt modelId="{79CB7AA6-95B7-47C7-A9DA-8A1AF57FDB38}" type="pres">
      <dgm:prSet presAssocID="{A5B80AF5-C730-4B44-BF8F-69DDD9F7015E}" presName="compNode" presStyleCnt="0"/>
      <dgm:spPr/>
    </dgm:pt>
    <dgm:pt modelId="{A09BBA50-5B6F-421A-98A6-133E786C538F}" type="pres">
      <dgm:prSet presAssocID="{A5B80AF5-C730-4B44-BF8F-69DDD9F7015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pper board"/>
        </a:ext>
      </dgm:extLst>
    </dgm:pt>
    <dgm:pt modelId="{E2D6651A-03BA-4F78-AE9C-A48A7182E9CE}" type="pres">
      <dgm:prSet presAssocID="{A5B80AF5-C730-4B44-BF8F-69DDD9F7015E}" presName="spaceRect" presStyleCnt="0"/>
      <dgm:spPr/>
    </dgm:pt>
    <dgm:pt modelId="{F89AA66C-E73C-4613-BCF1-517B23CC501A}" type="pres">
      <dgm:prSet presAssocID="{A5B80AF5-C730-4B44-BF8F-69DDD9F7015E}" presName="textRect" presStyleLbl="revTx" presStyleIdx="3" presStyleCnt="5">
        <dgm:presLayoutVars>
          <dgm:chMax val="1"/>
          <dgm:chPref val="1"/>
        </dgm:presLayoutVars>
      </dgm:prSet>
      <dgm:spPr/>
    </dgm:pt>
    <dgm:pt modelId="{C3AF7BF3-1124-46FF-ADAB-6DFDBAA66815}" type="pres">
      <dgm:prSet presAssocID="{7590C186-9577-48A5-A4B7-78C8B9327EC4}" presName="sibTrans" presStyleCnt="0"/>
      <dgm:spPr/>
    </dgm:pt>
    <dgm:pt modelId="{34BA5BF5-2903-4270-80AF-816AE6D426A2}" type="pres">
      <dgm:prSet presAssocID="{3F71CC1F-6D63-4DB7-B43A-6C2AF038026E}" presName="compNode" presStyleCnt="0"/>
      <dgm:spPr/>
    </dgm:pt>
    <dgm:pt modelId="{51E4FDF1-CF9F-4FE8-8853-8D2229533281}" type="pres">
      <dgm:prSet presAssocID="{3F71CC1F-6D63-4DB7-B43A-6C2AF03802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lm strip"/>
        </a:ext>
      </dgm:extLst>
    </dgm:pt>
    <dgm:pt modelId="{25A13428-9E78-437B-A4B5-331F734E2387}" type="pres">
      <dgm:prSet presAssocID="{3F71CC1F-6D63-4DB7-B43A-6C2AF038026E}" presName="spaceRect" presStyleCnt="0"/>
      <dgm:spPr/>
    </dgm:pt>
    <dgm:pt modelId="{CC6AC038-7573-48AC-AE99-4C7BD0C4A0DC}" type="pres">
      <dgm:prSet presAssocID="{3F71CC1F-6D63-4DB7-B43A-6C2AF038026E}" presName="textRect" presStyleLbl="revTx" presStyleIdx="4" presStyleCnt="5">
        <dgm:presLayoutVars>
          <dgm:chMax val="1"/>
          <dgm:chPref val="1"/>
        </dgm:presLayoutVars>
      </dgm:prSet>
      <dgm:spPr/>
    </dgm:pt>
  </dgm:ptLst>
  <dgm:cxnLst>
    <dgm:cxn modelId="{DBAA6E16-6003-4AE9-BA0A-57D52928DAD6}" srcId="{D6CA48F6-EF80-4454-86EB-80FA28B29787}" destId="{5E6986BB-F1BD-494C-A4C7-403DD5D94ED3}" srcOrd="2" destOrd="0" parTransId="{3253B922-F61C-49DC-BFD2-CE2F0B95EE3C}" sibTransId="{076197D4-2F1B-4849-AE5E-F0684B7710DA}"/>
    <dgm:cxn modelId="{8DD3AD19-2B11-4493-8D17-485AB2314DF1}" type="presOf" srcId="{D6CA48F6-EF80-4454-86EB-80FA28B29787}" destId="{5CC87BE3-3607-4BD7-B762-334FAD3BFB4B}" srcOrd="0" destOrd="0" presId="urn:microsoft.com/office/officeart/2018/2/layout/IconLabelList"/>
    <dgm:cxn modelId="{C6C85F35-7D61-4120-AFC7-42E1212D428E}" srcId="{D6CA48F6-EF80-4454-86EB-80FA28B29787}" destId="{3F71CC1F-6D63-4DB7-B43A-6C2AF038026E}" srcOrd="4" destOrd="0" parTransId="{49435B15-0474-42BA-A606-47A8BF3C36E0}" sibTransId="{52C8EAC5-57E4-4036-97BF-622E809632A6}"/>
    <dgm:cxn modelId="{A3D1DE6C-FA15-4F93-B4C9-FE48EAE19193}" srcId="{D6CA48F6-EF80-4454-86EB-80FA28B29787}" destId="{5444F238-6305-4A02-950B-68CE8F46FD19}" srcOrd="0" destOrd="0" parTransId="{A07B7FC0-4E73-4E6E-A8A5-7484CE08DC53}" sibTransId="{D262087F-1C90-461A-8FF7-C00679D0EB60}"/>
    <dgm:cxn modelId="{A97D0B91-4A9D-422B-A6B1-527C689A7BD6}" type="presOf" srcId="{3F71CC1F-6D63-4DB7-B43A-6C2AF038026E}" destId="{CC6AC038-7573-48AC-AE99-4C7BD0C4A0DC}" srcOrd="0" destOrd="0" presId="urn:microsoft.com/office/officeart/2018/2/layout/IconLabelList"/>
    <dgm:cxn modelId="{FB957FA3-305B-40E8-AFA3-29C793162CC0}" srcId="{D6CA48F6-EF80-4454-86EB-80FA28B29787}" destId="{E703B750-DDFB-4F89-9729-9A736D9CE36C}" srcOrd="1" destOrd="0" parTransId="{45588DF7-9968-4D8F-86E4-7ED926407E7B}" sibTransId="{782A263F-FD52-439D-824A-FC975553B760}"/>
    <dgm:cxn modelId="{6A0DA0B4-2A1D-4F18-B10D-D11F87774C2A}" type="presOf" srcId="{5E6986BB-F1BD-494C-A4C7-403DD5D94ED3}" destId="{2E7596CB-E44A-46EC-B444-758167C9EBAB}" srcOrd="0" destOrd="0" presId="urn:microsoft.com/office/officeart/2018/2/layout/IconLabelList"/>
    <dgm:cxn modelId="{E9D432C1-02CC-417B-A376-0BEFCF2D68E5}" type="presOf" srcId="{5444F238-6305-4A02-950B-68CE8F46FD19}" destId="{39B31CD7-041A-4432-8295-85C78C4FAB21}" srcOrd="0" destOrd="0" presId="urn:microsoft.com/office/officeart/2018/2/layout/IconLabelList"/>
    <dgm:cxn modelId="{F08D64E9-8829-4AB0-A321-5EB05BF33162}" type="presOf" srcId="{A5B80AF5-C730-4B44-BF8F-69DDD9F7015E}" destId="{F89AA66C-E73C-4613-BCF1-517B23CC501A}" srcOrd="0" destOrd="0" presId="urn:microsoft.com/office/officeart/2018/2/layout/IconLabelList"/>
    <dgm:cxn modelId="{056F2EF2-B011-42D3-ADBA-5CB275BF9207}" srcId="{D6CA48F6-EF80-4454-86EB-80FA28B29787}" destId="{A5B80AF5-C730-4B44-BF8F-69DDD9F7015E}" srcOrd="3" destOrd="0" parTransId="{604D4FD7-7AC0-4325-A27D-6EB4843581DF}" sibTransId="{7590C186-9577-48A5-A4B7-78C8B9327EC4}"/>
    <dgm:cxn modelId="{76CE80F4-20CC-4238-BBD2-5B9D89FF3C29}" type="presOf" srcId="{E703B750-DDFB-4F89-9729-9A736D9CE36C}" destId="{C3C50458-E113-4D04-8636-6630EBBBF4A5}" srcOrd="0" destOrd="0" presId="urn:microsoft.com/office/officeart/2018/2/layout/IconLabelList"/>
    <dgm:cxn modelId="{55DDB022-1B10-4277-A16E-4350C1743B93}" type="presParOf" srcId="{5CC87BE3-3607-4BD7-B762-334FAD3BFB4B}" destId="{E1247771-928D-490A-8EC5-130C0BF62EAF}" srcOrd="0" destOrd="0" presId="urn:microsoft.com/office/officeart/2018/2/layout/IconLabelList"/>
    <dgm:cxn modelId="{E8DD708C-839A-42B8-A717-57343B52AC1D}" type="presParOf" srcId="{E1247771-928D-490A-8EC5-130C0BF62EAF}" destId="{4FEC02A7-DBEE-4651-B71A-B2B413409EF5}" srcOrd="0" destOrd="0" presId="urn:microsoft.com/office/officeart/2018/2/layout/IconLabelList"/>
    <dgm:cxn modelId="{EF8D846F-44C2-41F6-AC10-2AAA178798EF}" type="presParOf" srcId="{E1247771-928D-490A-8EC5-130C0BF62EAF}" destId="{6AC02598-EF7B-49BE-B6DB-807BA3133B05}" srcOrd="1" destOrd="0" presId="urn:microsoft.com/office/officeart/2018/2/layout/IconLabelList"/>
    <dgm:cxn modelId="{61405BA7-F792-4E87-9B77-A26B7082F017}" type="presParOf" srcId="{E1247771-928D-490A-8EC5-130C0BF62EAF}" destId="{39B31CD7-041A-4432-8295-85C78C4FAB21}" srcOrd="2" destOrd="0" presId="urn:microsoft.com/office/officeart/2018/2/layout/IconLabelList"/>
    <dgm:cxn modelId="{54133726-14D0-4110-A895-DAC82CDBC8EA}" type="presParOf" srcId="{5CC87BE3-3607-4BD7-B762-334FAD3BFB4B}" destId="{1BC4F263-30EE-4531-93FD-894CDB2379C6}" srcOrd="1" destOrd="0" presId="urn:microsoft.com/office/officeart/2018/2/layout/IconLabelList"/>
    <dgm:cxn modelId="{61048F13-F8E1-4268-A989-F48A30E12EF3}" type="presParOf" srcId="{5CC87BE3-3607-4BD7-B762-334FAD3BFB4B}" destId="{47B921E4-40DF-4D6B-A6C7-C3819573376B}" srcOrd="2" destOrd="0" presId="urn:microsoft.com/office/officeart/2018/2/layout/IconLabelList"/>
    <dgm:cxn modelId="{85DC65B1-28EE-42F5-A37A-41FE829D15EF}" type="presParOf" srcId="{47B921E4-40DF-4D6B-A6C7-C3819573376B}" destId="{D3C5BEE3-E855-4C66-8C76-060D2020BA49}" srcOrd="0" destOrd="0" presId="urn:microsoft.com/office/officeart/2018/2/layout/IconLabelList"/>
    <dgm:cxn modelId="{6E94C7AB-21C4-4805-A34B-382CC58B2AFA}" type="presParOf" srcId="{47B921E4-40DF-4D6B-A6C7-C3819573376B}" destId="{4BC3E32B-B7E9-47EF-983A-6C07FAB05F0F}" srcOrd="1" destOrd="0" presId="urn:microsoft.com/office/officeart/2018/2/layout/IconLabelList"/>
    <dgm:cxn modelId="{20127DE4-916E-4E10-B37A-8F7FD6114ABD}" type="presParOf" srcId="{47B921E4-40DF-4D6B-A6C7-C3819573376B}" destId="{C3C50458-E113-4D04-8636-6630EBBBF4A5}" srcOrd="2" destOrd="0" presId="urn:microsoft.com/office/officeart/2018/2/layout/IconLabelList"/>
    <dgm:cxn modelId="{2D3CBB33-52D2-4A75-9B49-C21429FB3463}" type="presParOf" srcId="{5CC87BE3-3607-4BD7-B762-334FAD3BFB4B}" destId="{E00C260E-AD73-407A-A4F0-6905F02551FD}" srcOrd="3" destOrd="0" presId="urn:microsoft.com/office/officeart/2018/2/layout/IconLabelList"/>
    <dgm:cxn modelId="{84BE9CA8-22BC-43D7-BCD0-B26EBCE103D2}" type="presParOf" srcId="{5CC87BE3-3607-4BD7-B762-334FAD3BFB4B}" destId="{24FB581B-4B8C-4763-A440-D2AA23F2317C}" srcOrd="4" destOrd="0" presId="urn:microsoft.com/office/officeart/2018/2/layout/IconLabelList"/>
    <dgm:cxn modelId="{F6E92086-62BC-425A-BEB5-7A80C66D96A1}" type="presParOf" srcId="{24FB581B-4B8C-4763-A440-D2AA23F2317C}" destId="{AF343013-3DD4-4D10-A744-6A345EAD8AEF}" srcOrd="0" destOrd="0" presId="urn:microsoft.com/office/officeart/2018/2/layout/IconLabelList"/>
    <dgm:cxn modelId="{C5649293-C1A9-477C-989F-8E95B7F75519}" type="presParOf" srcId="{24FB581B-4B8C-4763-A440-D2AA23F2317C}" destId="{8985D3F2-4FE9-4FD3-A8F0-6B530E7620B6}" srcOrd="1" destOrd="0" presId="urn:microsoft.com/office/officeart/2018/2/layout/IconLabelList"/>
    <dgm:cxn modelId="{29E5AC74-BCC7-48A9-B0AF-F899CBEB57AA}" type="presParOf" srcId="{24FB581B-4B8C-4763-A440-D2AA23F2317C}" destId="{2E7596CB-E44A-46EC-B444-758167C9EBAB}" srcOrd="2" destOrd="0" presId="urn:microsoft.com/office/officeart/2018/2/layout/IconLabelList"/>
    <dgm:cxn modelId="{A8D367BC-687C-493A-A6E6-ACCDC875B90D}" type="presParOf" srcId="{5CC87BE3-3607-4BD7-B762-334FAD3BFB4B}" destId="{93DAF90F-11C0-4153-B927-55DEE7BC8B5A}" srcOrd="5" destOrd="0" presId="urn:microsoft.com/office/officeart/2018/2/layout/IconLabelList"/>
    <dgm:cxn modelId="{2F434044-6F71-4A8B-872C-92F39F9EEE6C}" type="presParOf" srcId="{5CC87BE3-3607-4BD7-B762-334FAD3BFB4B}" destId="{79CB7AA6-95B7-47C7-A9DA-8A1AF57FDB38}" srcOrd="6" destOrd="0" presId="urn:microsoft.com/office/officeart/2018/2/layout/IconLabelList"/>
    <dgm:cxn modelId="{76EA3595-2650-4878-8EF2-E7D1D90D9467}" type="presParOf" srcId="{79CB7AA6-95B7-47C7-A9DA-8A1AF57FDB38}" destId="{A09BBA50-5B6F-421A-98A6-133E786C538F}" srcOrd="0" destOrd="0" presId="urn:microsoft.com/office/officeart/2018/2/layout/IconLabelList"/>
    <dgm:cxn modelId="{24262FD1-2028-4087-9AB1-4C6F526CDF53}" type="presParOf" srcId="{79CB7AA6-95B7-47C7-A9DA-8A1AF57FDB38}" destId="{E2D6651A-03BA-4F78-AE9C-A48A7182E9CE}" srcOrd="1" destOrd="0" presId="urn:microsoft.com/office/officeart/2018/2/layout/IconLabelList"/>
    <dgm:cxn modelId="{F71B8583-6388-4907-BE0E-8707499210E0}" type="presParOf" srcId="{79CB7AA6-95B7-47C7-A9DA-8A1AF57FDB38}" destId="{F89AA66C-E73C-4613-BCF1-517B23CC501A}" srcOrd="2" destOrd="0" presId="urn:microsoft.com/office/officeart/2018/2/layout/IconLabelList"/>
    <dgm:cxn modelId="{324ADFDD-A9FD-481F-8F44-F460B0BEF9A7}" type="presParOf" srcId="{5CC87BE3-3607-4BD7-B762-334FAD3BFB4B}" destId="{C3AF7BF3-1124-46FF-ADAB-6DFDBAA66815}" srcOrd="7" destOrd="0" presId="urn:microsoft.com/office/officeart/2018/2/layout/IconLabelList"/>
    <dgm:cxn modelId="{9A852234-B5BC-4A4F-88AA-B4960CDFB863}" type="presParOf" srcId="{5CC87BE3-3607-4BD7-B762-334FAD3BFB4B}" destId="{34BA5BF5-2903-4270-80AF-816AE6D426A2}" srcOrd="8" destOrd="0" presId="urn:microsoft.com/office/officeart/2018/2/layout/IconLabelList"/>
    <dgm:cxn modelId="{88EA2A12-1483-4E8F-ABEF-6C004F52036B}" type="presParOf" srcId="{34BA5BF5-2903-4270-80AF-816AE6D426A2}" destId="{51E4FDF1-CF9F-4FE8-8853-8D2229533281}" srcOrd="0" destOrd="0" presId="urn:microsoft.com/office/officeart/2018/2/layout/IconLabelList"/>
    <dgm:cxn modelId="{721F4E7A-B856-46E0-9A49-79A6265C34BF}" type="presParOf" srcId="{34BA5BF5-2903-4270-80AF-816AE6D426A2}" destId="{25A13428-9E78-437B-A4B5-331F734E2387}" srcOrd="1" destOrd="0" presId="urn:microsoft.com/office/officeart/2018/2/layout/IconLabelList"/>
    <dgm:cxn modelId="{E04EAB21-7A2F-4E52-BDD3-9D75F9DA110C}" type="presParOf" srcId="{34BA5BF5-2903-4270-80AF-816AE6D426A2}" destId="{CC6AC038-7573-48AC-AE99-4C7BD0C4A0D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7E5BF5-547A-4B03-9F42-41394406A69A}" type="doc">
      <dgm:prSet loTypeId="urn:microsoft.com/office/officeart/2017/3/layout/DropPinTimeline" loCatId="process" qsTypeId="urn:microsoft.com/office/officeart/2005/8/quickstyle/simple1" qsCatId="simple" csTypeId="urn:microsoft.com/office/officeart/2005/8/colors/colorful1" csCatId="colorful" phldr="1"/>
      <dgm:spPr/>
      <dgm:t>
        <a:bodyPr/>
        <a:lstStyle/>
        <a:p>
          <a:endParaRPr lang="en-US"/>
        </a:p>
      </dgm:t>
    </dgm:pt>
    <dgm:pt modelId="{790297F6-A302-4A7E-9B35-073149731ABF}">
      <dgm:prSet/>
      <dgm:spPr/>
      <dgm:t>
        <a:bodyPr/>
        <a:lstStyle/>
        <a:p>
          <a:pPr>
            <a:defRPr b="1"/>
          </a:pPr>
          <a:r>
            <a:rPr lang="en-US" dirty="0"/>
            <a:t>Monday</a:t>
          </a:r>
        </a:p>
      </dgm:t>
    </dgm:pt>
    <dgm:pt modelId="{2AEF1B6B-96D1-413A-B125-CA9B4151187D}" type="parTrans" cxnId="{9F897158-367F-4676-B1F3-9C8011742392}">
      <dgm:prSet/>
      <dgm:spPr/>
      <dgm:t>
        <a:bodyPr/>
        <a:lstStyle/>
        <a:p>
          <a:endParaRPr lang="en-US"/>
        </a:p>
      </dgm:t>
    </dgm:pt>
    <dgm:pt modelId="{95932AEF-D260-4DBA-AEA8-7653ABB6C61D}" type="sibTrans" cxnId="{9F897158-367F-4676-B1F3-9C8011742392}">
      <dgm:prSet/>
      <dgm:spPr/>
      <dgm:t>
        <a:bodyPr/>
        <a:lstStyle/>
        <a:p>
          <a:endParaRPr lang="en-US"/>
        </a:p>
      </dgm:t>
    </dgm:pt>
    <dgm:pt modelId="{3E9E2C3B-31EE-414E-BF38-12FF2E06EBB6}">
      <dgm:prSet/>
      <dgm:spPr/>
      <dgm:t>
        <a:bodyPr/>
        <a:lstStyle/>
        <a:p>
          <a:r>
            <a:rPr lang="en-US" dirty="0"/>
            <a:t>Class Intro &amp; Elements of Moviemaking </a:t>
          </a:r>
        </a:p>
      </dgm:t>
    </dgm:pt>
    <dgm:pt modelId="{D7537105-7539-4209-9F84-5CA408E8A96E}" type="parTrans" cxnId="{3358627D-DE05-4AB3-9552-3CB719B54DFE}">
      <dgm:prSet/>
      <dgm:spPr/>
      <dgm:t>
        <a:bodyPr/>
        <a:lstStyle/>
        <a:p>
          <a:endParaRPr lang="en-US"/>
        </a:p>
      </dgm:t>
    </dgm:pt>
    <dgm:pt modelId="{C19BAB20-67C7-47A0-847C-8E83AE03D3F6}" type="sibTrans" cxnId="{3358627D-DE05-4AB3-9552-3CB719B54DFE}">
      <dgm:prSet/>
      <dgm:spPr/>
      <dgm:t>
        <a:bodyPr/>
        <a:lstStyle/>
        <a:p>
          <a:endParaRPr lang="en-US"/>
        </a:p>
      </dgm:t>
    </dgm:pt>
    <dgm:pt modelId="{2348C290-5250-4B8D-B32E-4E95447A349C}">
      <dgm:prSet/>
      <dgm:spPr/>
      <dgm:t>
        <a:bodyPr/>
        <a:lstStyle/>
        <a:p>
          <a:pPr>
            <a:defRPr b="1"/>
          </a:pPr>
          <a:r>
            <a:rPr lang="en-US" dirty="0"/>
            <a:t>Tuesday</a:t>
          </a:r>
        </a:p>
      </dgm:t>
    </dgm:pt>
    <dgm:pt modelId="{BB6F5929-5620-4717-8080-5E5E3DFB460B}" type="parTrans" cxnId="{4C94DF9D-5362-47B5-AFC5-DC850C0CB899}">
      <dgm:prSet/>
      <dgm:spPr/>
      <dgm:t>
        <a:bodyPr/>
        <a:lstStyle/>
        <a:p>
          <a:endParaRPr lang="en-US"/>
        </a:p>
      </dgm:t>
    </dgm:pt>
    <dgm:pt modelId="{58ABD93D-1E27-4394-873F-0E04119C3E99}" type="sibTrans" cxnId="{4C94DF9D-5362-47B5-AFC5-DC850C0CB899}">
      <dgm:prSet/>
      <dgm:spPr/>
      <dgm:t>
        <a:bodyPr/>
        <a:lstStyle/>
        <a:p>
          <a:endParaRPr lang="en-US"/>
        </a:p>
      </dgm:t>
    </dgm:pt>
    <dgm:pt modelId="{5931898B-7E34-416A-936E-30348F8F65A2}">
      <dgm:prSet/>
      <dgm:spPr/>
      <dgm:t>
        <a:bodyPr/>
        <a:lstStyle/>
        <a:p>
          <a:r>
            <a:rPr lang="en-US" dirty="0"/>
            <a:t>Tools of Moviemaking: Treatments, Storyboards, Shot Techniques, &amp; Lenses</a:t>
          </a:r>
        </a:p>
      </dgm:t>
    </dgm:pt>
    <dgm:pt modelId="{45B98D0E-1E03-4975-ACCC-4AB04DDFC725}" type="parTrans" cxnId="{81A7EEA7-A1E0-412F-969F-F697E544E4E4}">
      <dgm:prSet/>
      <dgm:spPr/>
      <dgm:t>
        <a:bodyPr/>
        <a:lstStyle/>
        <a:p>
          <a:endParaRPr lang="en-US"/>
        </a:p>
      </dgm:t>
    </dgm:pt>
    <dgm:pt modelId="{BC6BCAB9-3118-40F3-8934-771E7BC9440B}" type="sibTrans" cxnId="{81A7EEA7-A1E0-412F-969F-F697E544E4E4}">
      <dgm:prSet/>
      <dgm:spPr/>
      <dgm:t>
        <a:bodyPr/>
        <a:lstStyle/>
        <a:p>
          <a:endParaRPr lang="en-US"/>
        </a:p>
      </dgm:t>
    </dgm:pt>
    <dgm:pt modelId="{21327B81-5E49-4FAA-9DD6-07CD1243EDEF}">
      <dgm:prSet/>
      <dgm:spPr/>
      <dgm:t>
        <a:bodyPr/>
        <a:lstStyle/>
        <a:p>
          <a:pPr>
            <a:defRPr b="1"/>
          </a:pPr>
          <a:r>
            <a:rPr lang="en-US"/>
            <a:t>Wednesday</a:t>
          </a:r>
        </a:p>
      </dgm:t>
    </dgm:pt>
    <dgm:pt modelId="{26DD6253-9CF5-42CD-A6D2-1D4EEDB63E0C}" type="parTrans" cxnId="{D67C4AA1-FBFA-4ED7-848A-26327E49E7D2}">
      <dgm:prSet/>
      <dgm:spPr/>
      <dgm:t>
        <a:bodyPr/>
        <a:lstStyle/>
        <a:p>
          <a:endParaRPr lang="en-US"/>
        </a:p>
      </dgm:t>
    </dgm:pt>
    <dgm:pt modelId="{3755C2BD-38F4-4604-92A4-83501081FB5C}" type="sibTrans" cxnId="{D67C4AA1-FBFA-4ED7-848A-26327E49E7D2}">
      <dgm:prSet/>
      <dgm:spPr/>
      <dgm:t>
        <a:bodyPr/>
        <a:lstStyle/>
        <a:p>
          <a:endParaRPr lang="en-US"/>
        </a:p>
      </dgm:t>
    </dgm:pt>
    <dgm:pt modelId="{60EE6645-65F2-47DC-A354-8542E9284167}">
      <dgm:prSet/>
      <dgm:spPr/>
      <dgm:t>
        <a:bodyPr/>
        <a:lstStyle/>
        <a:p>
          <a:r>
            <a:rPr lang="en-US" dirty="0"/>
            <a:t>Careers in Moviemaking</a:t>
          </a:r>
        </a:p>
      </dgm:t>
    </dgm:pt>
    <dgm:pt modelId="{D0F4EFE3-D0A3-4763-A6AA-7A0624115504}" type="parTrans" cxnId="{0D867B66-781E-4BC5-A519-61863BC1FAC2}">
      <dgm:prSet/>
      <dgm:spPr/>
      <dgm:t>
        <a:bodyPr/>
        <a:lstStyle/>
        <a:p>
          <a:endParaRPr lang="en-US"/>
        </a:p>
      </dgm:t>
    </dgm:pt>
    <dgm:pt modelId="{76E83F76-7F72-4E40-9D94-CAB608943A0E}" type="sibTrans" cxnId="{0D867B66-781E-4BC5-A519-61863BC1FAC2}">
      <dgm:prSet/>
      <dgm:spPr/>
      <dgm:t>
        <a:bodyPr/>
        <a:lstStyle/>
        <a:p>
          <a:endParaRPr lang="en-US"/>
        </a:p>
      </dgm:t>
    </dgm:pt>
    <dgm:pt modelId="{EDB59668-1F6D-484D-822C-960744AA9313}">
      <dgm:prSet/>
      <dgm:spPr/>
      <dgm:t>
        <a:bodyPr/>
        <a:lstStyle/>
        <a:p>
          <a:pPr>
            <a:defRPr b="1"/>
          </a:pPr>
          <a:r>
            <a:rPr lang="en-US"/>
            <a:t>Thursday</a:t>
          </a:r>
        </a:p>
      </dgm:t>
    </dgm:pt>
    <dgm:pt modelId="{F1193E9F-CA4A-4E1D-9E24-9FAC8432B465}" type="parTrans" cxnId="{759DC005-1437-4F67-8358-0580A195133D}">
      <dgm:prSet/>
      <dgm:spPr/>
      <dgm:t>
        <a:bodyPr/>
        <a:lstStyle/>
        <a:p>
          <a:endParaRPr lang="en-US"/>
        </a:p>
      </dgm:t>
    </dgm:pt>
    <dgm:pt modelId="{08D9B64C-632C-49E3-9015-DF4089857445}" type="sibTrans" cxnId="{759DC005-1437-4F67-8358-0580A195133D}">
      <dgm:prSet/>
      <dgm:spPr/>
      <dgm:t>
        <a:bodyPr/>
        <a:lstStyle/>
        <a:p>
          <a:endParaRPr lang="en-US"/>
        </a:p>
      </dgm:t>
    </dgm:pt>
    <dgm:pt modelId="{91B3577A-75B2-48A5-9C06-31D4D914A941}">
      <dgm:prSet/>
      <dgm:spPr/>
      <dgm:t>
        <a:bodyPr/>
        <a:lstStyle/>
        <a:p>
          <a:r>
            <a:rPr lang="en-US" dirty="0"/>
            <a:t>Demonstration Day</a:t>
          </a:r>
        </a:p>
      </dgm:t>
    </dgm:pt>
    <dgm:pt modelId="{ED23B72F-AEE0-44E2-89F3-6EAF459B733A}" type="parTrans" cxnId="{CBF0418B-D185-49CA-A858-4E75F769738F}">
      <dgm:prSet/>
      <dgm:spPr/>
      <dgm:t>
        <a:bodyPr/>
        <a:lstStyle/>
        <a:p>
          <a:endParaRPr lang="en-US"/>
        </a:p>
      </dgm:t>
    </dgm:pt>
    <dgm:pt modelId="{655CA0D6-5917-4728-A974-6A8169147761}" type="sibTrans" cxnId="{CBF0418B-D185-49CA-A858-4E75F769738F}">
      <dgm:prSet/>
      <dgm:spPr/>
      <dgm:t>
        <a:bodyPr/>
        <a:lstStyle/>
        <a:p>
          <a:endParaRPr lang="en-US"/>
        </a:p>
      </dgm:t>
    </dgm:pt>
    <dgm:pt modelId="{4D0EF721-E41E-4E81-B731-FEEB48EE5785}">
      <dgm:prSet/>
      <dgm:spPr/>
      <dgm:t>
        <a:bodyPr/>
        <a:lstStyle/>
        <a:p>
          <a:pPr>
            <a:defRPr b="1"/>
          </a:pPr>
          <a:r>
            <a:rPr lang="en-US" dirty="0"/>
            <a:t>Friday</a:t>
          </a:r>
        </a:p>
      </dgm:t>
    </dgm:pt>
    <dgm:pt modelId="{5C7C38F5-64FB-4759-9DF4-AD1DFAE78BAF}" type="parTrans" cxnId="{048CCB3A-245F-4631-BB21-177905DE0BCF}">
      <dgm:prSet/>
      <dgm:spPr/>
      <dgm:t>
        <a:bodyPr/>
        <a:lstStyle/>
        <a:p>
          <a:endParaRPr lang="en-US"/>
        </a:p>
      </dgm:t>
    </dgm:pt>
    <dgm:pt modelId="{101EDBEB-912B-4EED-A01B-69F17555628B}" type="sibTrans" cxnId="{048CCB3A-245F-4631-BB21-177905DE0BCF}">
      <dgm:prSet/>
      <dgm:spPr/>
      <dgm:t>
        <a:bodyPr/>
        <a:lstStyle/>
        <a:p>
          <a:endParaRPr lang="en-US"/>
        </a:p>
      </dgm:t>
    </dgm:pt>
    <dgm:pt modelId="{C12E81B1-F983-4D30-A332-3215E5F25F49}">
      <dgm:prSet/>
      <dgm:spPr/>
      <dgm:t>
        <a:bodyPr/>
        <a:lstStyle/>
        <a:p>
          <a:r>
            <a:rPr lang="en-US" dirty="0"/>
            <a:t>Demonstration Day (as needed)</a:t>
          </a:r>
        </a:p>
      </dgm:t>
    </dgm:pt>
    <dgm:pt modelId="{E8D18FA7-2939-448D-B627-2A14CCB15859}" type="parTrans" cxnId="{C5755F86-90FB-4150-8B6C-C4532F5D90FD}">
      <dgm:prSet/>
      <dgm:spPr/>
      <dgm:t>
        <a:bodyPr/>
        <a:lstStyle/>
        <a:p>
          <a:endParaRPr lang="en-US"/>
        </a:p>
      </dgm:t>
    </dgm:pt>
    <dgm:pt modelId="{B5D10D01-540D-49FB-A2B9-B295836B93D0}" type="sibTrans" cxnId="{C5755F86-90FB-4150-8B6C-C4532F5D90FD}">
      <dgm:prSet/>
      <dgm:spPr/>
      <dgm:t>
        <a:bodyPr/>
        <a:lstStyle/>
        <a:p>
          <a:endParaRPr lang="en-US"/>
        </a:p>
      </dgm:t>
    </dgm:pt>
    <dgm:pt modelId="{93042059-3C50-41E0-9F18-A7976394CE62}">
      <dgm:prSet/>
      <dgm:spPr/>
      <dgm:t>
        <a:bodyPr/>
        <a:lstStyle/>
        <a:p>
          <a:r>
            <a:rPr lang="en-US" dirty="0"/>
            <a:t>HW: Requirement 4</a:t>
          </a:r>
        </a:p>
      </dgm:t>
    </dgm:pt>
    <dgm:pt modelId="{ED016804-F717-4B24-9A95-152796E89C49}" type="parTrans" cxnId="{152B7034-219E-4CA7-B53C-EC2BDA61D3E0}">
      <dgm:prSet/>
      <dgm:spPr/>
      <dgm:t>
        <a:bodyPr/>
        <a:lstStyle/>
        <a:p>
          <a:endParaRPr lang="en-US"/>
        </a:p>
      </dgm:t>
    </dgm:pt>
    <dgm:pt modelId="{F374DEDF-3973-4B32-A4F8-3DCAEA47AA9F}" type="sibTrans" cxnId="{152B7034-219E-4CA7-B53C-EC2BDA61D3E0}">
      <dgm:prSet/>
      <dgm:spPr/>
      <dgm:t>
        <a:bodyPr/>
        <a:lstStyle/>
        <a:p>
          <a:endParaRPr lang="en-US"/>
        </a:p>
      </dgm:t>
    </dgm:pt>
    <dgm:pt modelId="{D24EC7C7-DD04-4C58-BFAC-7C206B18DD47}">
      <dgm:prSet/>
      <dgm:spPr/>
      <dgm:t>
        <a:bodyPr/>
        <a:lstStyle/>
        <a:p>
          <a:r>
            <a:rPr lang="en-US" dirty="0"/>
            <a:t>HW: Demonstrate Requirement 1</a:t>
          </a:r>
        </a:p>
      </dgm:t>
    </dgm:pt>
    <dgm:pt modelId="{B433C5FA-85D7-4997-B80F-00345CAD6AAF}" type="sibTrans" cxnId="{4878D8FD-06BB-46AF-A7A0-26A94C851D65}">
      <dgm:prSet/>
      <dgm:spPr/>
      <dgm:t>
        <a:bodyPr/>
        <a:lstStyle/>
        <a:p>
          <a:endParaRPr lang="en-US"/>
        </a:p>
      </dgm:t>
    </dgm:pt>
    <dgm:pt modelId="{A60D4D88-261D-47C3-B11D-C3A5CA6652B0}" type="parTrans" cxnId="{4878D8FD-06BB-46AF-A7A0-26A94C851D65}">
      <dgm:prSet/>
      <dgm:spPr/>
      <dgm:t>
        <a:bodyPr/>
        <a:lstStyle/>
        <a:p>
          <a:endParaRPr lang="en-US"/>
        </a:p>
      </dgm:t>
    </dgm:pt>
    <dgm:pt modelId="{FCAC2759-588F-4660-A082-C572F599E4FA}" type="pres">
      <dgm:prSet presAssocID="{AE7E5BF5-547A-4B03-9F42-41394406A69A}" presName="root" presStyleCnt="0">
        <dgm:presLayoutVars>
          <dgm:chMax/>
          <dgm:chPref/>
          <dgm:animLvl val="lvl"/>
        </dgm:presLayoutVars>
      </dgm:prSet>
      <dgm:spPr/>
    </dgm:pt>
    <dgm:pt modelId="{D82FDAC1-EF2E-4202-BA6D-4552D767F17B}" type="pres">
      <dgm:prSet presAssocID="{AE7E5BF5-547A-4B03-9F42-41394406A69A}"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2521D7C5-AA95-495E-ADE0-6EBFEC7DA878}" type="pres">
      <dgm:prSet presAssocID="{AE7E5BF5-547A-4B03-9F42-41394406A69A}" presName="nodes" presStyleCnt="0">
        <dgm:presLayoutVars>
          <dgm:chMax/>
          <dgm:chPref/>
          <dgm:animLvl val="lvl"/>
        </dgm:presLayoutVars>
      </dgm:prSet>
      <dgm:spPr/>
    </dgm:pt>
    <dgm:pt modelId="{E045041B-2B28-444E-AB01-8D583497A545}" type="pres">
      <dgm:prSet presAssocID="{790297F6-A302-4A7E-9B35-073149731ABF}" presName="composite" presStyleCnt="0"/>
      <dgm:spPr/>
    </dgm:pt>
    <dgm:pt modelId="{401404C7-2967-4829-AF9D-17F7949B7B08}" type="pres">
      <dgm:prSet presAssocID="{790297F6-A302-4A7E-9B35-073149731ABF}"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19C43071-8EB1-4FB8-A76A-6C3427881674}" type="pres">
      <dgm:prSet presAssocID="{790297F6-A302-4A7E-9B35-073149731ABF}" presName="DropPinPlaceHolder" presStyleCnt="0"/>
      <dgm:spPr/>
    </dgm:pt>
    <dgm:pt modelId="{3741B2C9-14BE-4F2C-B476-9A5EADCED2A5}" type="pres">
      <dgm:prSet presAssocID="{790297F6-A302-4A7E-9B35-073149731ABF}" presName="DropPin" presStyleLbl="alignNode1" presStyleIdx="0" presStyleCnt="5"/>
      <dgm:spPr/>
    </dgm:pt>
    <dgm:pt modelId="{7231DEDD-8D6C-4667-85AA-8EA35ACFAC36}" type="pres">
      <dgm:prSet presAssocID="{790297F6-A302-4A7E-9B35-073149731ABF}" presName="Ellipse" presStyleLbl="fgAcc1" presStyleIdx="1" presStyleCnt="6"/>
      <dgm:spPr>
        <a:solidFill>
          <a:schemeClr val="lt1">
            <a:alpha val="90000"/>
            <a:hueOff val="0"/>
            <a:satOff val="0"/>
            <a:lumOff val="0"/>
            <a:alphaOff val="0"/>
          </a:schemeClr>
        </a:solidFill>
        <a:ln w="19050" cap="flat" cmpd="sng" algn="ctr">
          <a:noFill/>
          <a:prstDash val="solid"/>
        </a:ln>
        <a:effectLst/>
      </dgm:spPr>
    </dgm:pt>
    <dgm:pt modelId="{88CC1C7E-7568-4479-AF47-3A1ED6E03CA9}" type="pres">
      <dgm:prSet presAssocID="{790297F6-A302-4A7E-9B35-073149731ABF}" presName="L2TextContainer" presStyleLbl="revTx" presStyleIdx="0" presStyleCnt="10">
        <dgm:presLayoutVars>
          <dgm:bulletEnabled val="1"/>
        </dgm:presLayoutVars>
      </dgm:prSet>
      <dgm:spPr/>
    </dgm:pt>
    <dgm:pt modelId="{776A87A4-2EEA-4884-A2EC-E4FF3949F89E}" type="pres">
      <dgm:prSet presAssocID="{790297F6-A302-4A7E-9B35-073149731ABF}" presName="L1TextContainer" presStyleLbl="revTx" presStyleIdx="1" presStyleCnt="10">
        <dgm:presLayoutVars>
          <dgm:chMax val="1"/>
          <dgm:chPref val="1"/>
          <dgm:bulletEnabled val="1"/>
        </dgm:presLayoutVars>
      </dgm:prSet>
      <dgm:spPr/>
    </dgm:pt>
    <dgm:pt modelId="{C0A284D8-01B1-4298-AB60-CCB5EDD2289E}" type="pres">
      <dgm:prSet presAssocID="{790297F6-A302-4A7E-9B35-073149731ABF}" presName="ConnectLine" presStyleLbl="sibTrans1D1" presStyleIdx="0" presStyleCnt="5"/>
      <dgm:spPr>
        <a:noFill/>
        <a:ln w="12700" cap="flat" cmpd="sng" algn="ctr">
          <a:solidFill>
            <a:schemeClr val="accent2">
              <a:hueOff val="0"/>
              <a:satOff val="0"/>
              <a:lumOff val="0"/>
              <a:alphaOff val="0"/>
            </a:schemeClr>
          </a:solidFill>
          <a:prstDash val="dash"/>
        </a:ln>
        <a:effectLst/>
      </dgm:spPr>
    </dgm:pt>
    <dgm:pt modelId="{0DE65474-9469-4668-8E33-0B44A8B6F940}" type="pres">
      <dgm:prSet presAssocID="{790297F6-A302-4A7E-9B35-073149731ABF}" presName="EmptyPlaceHolder" presStyleCnt="0"/>
      <dgm:spPr/>
    </dgm:pt>
    <dgm:pt modelId="{43452F0B-C7C9-492A-A280-35833C253424}" type="pres">
      <dgm:prSet presAssocID="{95932AEF-D260-4DBA-AEA8-7653ABB6C61D}" presName="spaceBetweenRectangles" presStyleCnt="0"/>
      <dgm:spPr/>
    </dgm:pt>
    <dgm:pt modelId="{A7FF3C41-09D1-49F0-9A7C-F66F37843D04}" type="pres">
      <dgm:prSet presAssocID="{2348C290-5250-4B8D-B32E-4E95447A349C}" presName="composite" presStyleCnt="0"/>
      <dgm:spPr/>
    </dgm:pt>
    <dgm:pt modelId="{477DB48D-8515-4CA7-86E0-3383E00ADBE2}" type="pres">
      <dgm:prSet presAssocID="{2348C290-5250-4B8D-B32E-4E95447A349C}" presName="ConnectorPoint" presStyleLbl="lnNode1" presStyleIdx="1" presStyleCnt="5"/>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C4D0F9A2-3D70-444E-8046-E3ECDB9988B6}" type="pres">
      <dgm:prSet presAssocID="{2348C290-5250-4B8D-B32E-4E95447A349C}" presName="DropPinPlaceHolder" presStyleCnt="0"/>
      <dgm:spPr/>
    </dgm:pt>
    <dgm:pt modelId="{8FC68735-BC49-4399-A22A-FB6914AE301B}" type="pres">
      <dgm:prSet presAssocID="{2348C290-5250-4B8D-B32E-4E95447A349C}" presName="DropPin" presStyleLbl="alignNode1" presStyleIdx="1" presStyleCnt="5"/>
      <dgm:spPr/>
    </dgm:pt>
    <dgm:pt modelId="{5BA0960E-4845-46AF-8C24-2CE820589D71}" type="pres">
      <dgm:prSet presAssocID="{2348C290-5250-4B8D-B32E-4E95447A349C}" presName="Ellipse" presStyleLbl="fgAcc1" presStyleIdx="2" presStyleCnt="6"/>
      <dgm:spPr>
        <a:solidFill>
          <a:schemeClr val="lt1">
            <a:alpha val="90000"/>
            <a:hueOff val="0"/>
            <a:satOff val="0"/>
            <a:lumOff val="0"/>
            <a:alphaOff val="0"/>
          </a:schemeClr>
        </a:solidFill>
        <a:ln w="19050" cap="flat" cmpd="sng" algn="ctr">
          <a:noFill/>
          <a:prstDash val="solid"/>
        </a:ln>
        <a:effectLst/>
      </dgm:spPr>
    </dgm:pt>
    <dgm:pt modelId="{9A5DA6FC-D264-46AC-8D7D-FC17ED50886D}" type="pres">
      <dgm:prSet presAssocID="{2348C290-5250-4B8D-B32E-4E95447A349C}" presName="L2TextContainer" presStyleLbl="revTx" presStyleIdx="2" presStyleCnt="10">
        <dgm:presLayoutVars>
          <dgm:bulletEnabled val="1"/>
        </dgm:presLayoutVars>
      </dgm:prSet>
      <dgm:spPr/>
    </dgm:pt>
    <dgm:pt modelId="{743863ED-BD5C-4135-BF28-D0A2E3F357A2}" type="pres">
      <dgm:prSet presAssocID="{2348C290-5250-4B8D-B32E-4E95447A349C}" presName="L1TextContainer" presStyleLbl="revTx" presStyleIdx="3" presStyleCnt="10">
        <dgm:presLayoutVars>
          <dgm:chMax val="1"/>
          <dgm:chPref val="1"/>
          <dgm:bulletEnabled val="1"/>
        </dgm:presLayoutVars>
      </dgm:prSet>
      <dgm:spPr/>
    </dgm:pt>
    <dgm:pt modelId="{64A1BE1E-1CF7-44E2-8D21-D7C9E53590B6}" type="pres">
      <dgm:prSet presAssocID="{2348C290-5250-4B8D-B32E-4E95447A349C}" presName="ConnectLine" presStyleLbl="sibTrans1D1" presStyleIdx="1" presStyleCnt="5"/>
      <dgm:spPr>
        <a:noFill/>
        <a:ln w="12700" cap="flat" cmpd="sng" algn="ctr">
          <a:solidFill>
            <a:schemeClr val="accent3">
              <a:hueOff val="0"/>
              <a:satOff val="0"/>
              <a:lumOff val="0"/>
              <a:alphaOff val="0"/>
            </a:schemeClr>
          </a:solidFill>
          <a:prstDash val="dash"/>
        </a:ln>
        <a:effectLst/>
      </dgm:spPr>
    </dgm:pt>
    <dgm:pt modelId="{349EF9B2-880B-4DDC-AFB5-7256570A3DB7}" type="pres">
      <dgm:prSet presAssocID="{2348C290-5250-4B8D-B32E-4E95447A349C}" presName="EmptyPlaceHolder" presStyleCnt="0"/>
      <dgm:spPr/>
    </dgm:pt>
    <dgm:pt modelId="{B032B500-82CD-4CBF-98B0-81AFE85BCA5B}" type="pres">
      <dgm:prSet presAssocID="{58ABD93D-1E27-4394-873F-0E04119C3E99}" presName="spaceBetweenRectangles" presStyleCnt="0"/>
      <dgm:spPr/>
    </dgm:pt>
    <dgm:pt modelId="{3DC69575-C4CD-4341-8E3E-2EA840C2FA78}" type="pres">
      <dgm:prSet presAssocID="{21327B81-5E49-4FAA-9DD6-07CD1243EDEF}" presName="composite" presStyleCnt="0"/>
      <dgm:spPr/>
    </dgm:pt>
    <dgm:pt modelId="{995D3D22-B0EE-4E43-B3C2-95062628FC13}" type="pres">
      <dgm:prSet presAssocID="{21327B81-5E49-4FAA-9DD6-07CD1243EDEF}" presName="ConnectorPoint" presStyleLbl="lnNode1" presStyleIdx="2" presStyleCnt="5"/>
      <dgm:spPr>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gm:spPr>
    </dgm:pt>
    <dgm:pt modelId="{0600387F-7ACC-4325-9422-F521A48F0624}" type="pres">
      <dgm:prSet presAssocID="{21327B81-5E49-4FAA-9DD6-07CD1243EDEF}" presName="DropPinPlaceHolder" presStyleCnt="0"/>
      <dgm:spPr/>
    </dgm:pt>
    <dgm:pt modelId="{AB1ECCEE-58A5-4776-880D-35026395DA75}" type="pres">
      <dgm:prSet presAssocID="{21327B81-5E49-4FAA-9DD6-07CD1243EDEF}" presName="DropPin" presStyleLbl="alignNode1" presStyleIdx="2" presStyleCnt="5"/>
      <dgm:spPr/>
    </dgm:pt>
    <dgm:pt modelId="{BC28DD29-F9A3-4365-9E79-49B4DC9CCDC0}" type="pres">
      <dgm:prSet presAssocID="{21327B81-5E49-4FAA-9DD6-07CD1243EDEF}" presName="Ellipse" presStyleLbl="fgAcc1" presStyleIdx="3" presStyleCnt="6"/>
      <dgm:spPr>
        <a:solidFill>
          <a:schemeClr val="lt1">
            <a:alpha val="90000"/>
            <a:hueOff val="0"/>
            <a:satOff val="0"/>
            <a:lumOff val="0"/>
            <a:alphaOff val="0"/>
          </a:schemeClr>
        </a:solidFill>
        <a:ln w="19050" cap="flat" cmpd="sng" algn="ctr">
          <a:noFill/>
          <a:prstDash val="solid"/>
        </a:ln>
        <a:effectLst/>
      </dgm:spPr>
    </dgm:pt>
    <dgm:pt modelId="{1C4C12C7-08C4-4B4B-B457-DEF322AD934A}" type="pres">
      <dgm:prSet presAssocID="{21327B81-5E49-4FAA-9DD6-07CD1243EDEF}" presName="L2TextContainer" presStyleLbl="revTx" presStyleIdx="4" presStyleCnt="10">
        <dgm:presLayoutVars>
          <dgm:bulletEnabled val="1"/>
        </dgm:presLayoutVars>
      </dgm:prSet>
      <dgm:spPr/>
    </dgm:pt>
    <dgm:pt modelId="{FFCBEC19-2E50-4409-9B3D-8C21570E6AFF}" type="pres">
      <dgm:prSet presAssocID="{21327B81-5E49-4FAA-9DD6-07CD1243EDEF}" presName="L1TextContainer" presStyleLbl="revTx" presStyleIdx="5" presStyleCnt="10">
        <dgm:presLayoutVars>
          <dgm:chMax val="1"/>
          <dgm:chPref val="1"/>
          <dgm:bulletEnabled val="1"/>
        </dgm:presLayoutVars>
      </dgm:prSet>
      <dgm:spPr/>
    </dgm:pt>
    <dgm:pt modelId="{66BC532D-76B2-42F4-9339-EFBD7E5B28D9}" type="pres">
      <dgm:prSet presAssocID="{21327B81-5E49-4FAA-9DD6-07CD1243EDEF}" presName="ConnectLine" presStyleLbl="sibTrans1D1" presStyleIdx="2" presStyleCnt="5"/>
      <dgm:spPr>
        <a:noFill/>
        <a:ln w="12700" cap="flat" cmpd="sng" algn="ctr">
          <a:solidFill>
            <a:schemeClr val="accent4">
              <a:hueOff val="0"/>
              <a:satOff val="0"/>
              <a:lumOff val="0"/>
              <a:alphaOff val="0"/>
            </a:schemeClr>
          </a:solidFill>
          <a:prstDash val="dash"/>
        </a:ln>
        <a:effectLst/>
      </dgm:spPr>
    </dgm:pt>
    <dgm:pt modelId="{D5461351-274B-4309-A78B-B26E2FE5EF1E}" type="pres">
      <dgm:prSet presAssocID="{21327B81-5E49-4FAA-9DD6-07CD1243EDEF}" presName="EmptyPlaceHolder" presStyleCnt="0"/>
      <dgm:spPr/>
    </dgm:pt>
    <dgm:pt modelId="{176BF74C-02C4-46C0-8811-CFEE60B5418B}" type="pres">
      <dgm:prSet presAssocID="{3755C2BD-38F4-4604-92A4-83501081FB5C}" presName="spaceBetweenRectangles" presStyleCnt="0"/>
      <dgm:spPr/>
    </dgm:pt>
    <dgm:pt modelId="{43B93847-B5F3-45AA-9C6F-5AC27CD6F047}" type="pres">
      <dgm:prSet presAssocID="{EDB59668-1F6D-484D-822C-960744AA9313}" presName="composite" presStyleCnt="0"/>
      <dgm:spPr/>
    </dgm:pt>
    <dgm:pt modelId="{8CB44F1A-57F9-4F88-BBFB-6027AC7ADEC0}" type="pres">
      <dgm:prSet presAssocID="{EDB59668-1F6D-484D-822C-960744AA9313}" presName="ConnectorPoint" presStyleLbl="lnNode1" presStyleIdx="3"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gm:spPr>
    </dgm:pt>
    <dgm:pt modelId="{72A57411-9830-46DC-946A-B8A930E170B5}" type="pres">
      <dgm:prSet presAssocID="{EDB59668-1F6D-484D-822C-960744AA9313}" presName="DropPinPlaceHolder" presStyleCnt="0"/>
      <dgm:spPr/>
    </dgm:pt>
    <dgm:pt modelId="{EA2D1152-2881-4D2E-8CFE-F25733A4851B}" type="pres">
      <dgm:prSet presAssocID="{EDB59668-1F6D-484D-822C-960744AA9313}" presName="DropPin" presStyleLbl="alignNode1" presStyleIdx="3" presStyleCnt="5"/>
      <dgm:spPr/>
    </dgm:pt>
    <dgm:pt modelId="{B3B32A01-F3FA-4851-8F34-1D452294E9C2}" type="pres">
      <dgm:prSet presAssocID="{EDB59668-1F6D-484D-822C-960744AA9313}" presName="Ellipse" presStyleLbl="fgAcc1" presStyleIdx="4" presStyleCnt="6"/>
      <dgm:spPr>
        <a:solidFill>
          <a:schemeClr val="lt1">
            <a:alpha val="90000"/>
            <a:hueOff val="0"/>
            <a:satOff val="0"/>
            <a:lumOff val="0"/>
            <a:alphaOff val="0"/>
          </a:schemeClr>
        </a:solidFill>
        <a:ln w="19050" cap="flat" cmpd="sng" algn="ctr">
          <a:noFill/>
          <a:prstDash val="solid"/>
        </a:ln>
        <a:effectLst/>
      </dgm:spPr>
    </dgm:pt>
    <dgm:pt modelId="{1B1AAC57-3DDB-44EB-9848-76BC059DDEE1}" type="pres">
      <dgm:prSet presAssocID="{EDB59668-1F6D-484D-822C-960744AA9313}" presName="L2TextContainer" presStyleLbl="revTx" presStyleIdx="6" presStyleCnt="10">
        <dgm:presLayoutVars>
          <dgm:bulletEnabled val="1"/>
        </dgm:presLayoutVars>
      </dgm:prSet>
      <dgm:spPr/>
    </dgm:pt>
    <dgm:pt modelId="{40A750CC-2304-4D4A-B2F1-F65ED332330A}" type="pres">
      <dgm:prSet presAssocID="{EDB59668-1F6D-484D-822C-960744AA9313}" presName="L1TextContainer" presStyleLbl="revTx" presStyleIdx="7" presStyleCnt="10">
        <dgm:presLayoutVars>
          <dgm:chMax val="1"/>
          <dgm:chPref val="1"/>
          <dgm:bulletEnabled val="1"/>
        </dgm:presLayoutVars>
      </dgm:prSet>
      <dgm:spPr/>
    </dgm:pt>
    <dgm:pt modelId="{E2CBE8E1-FF2F-488D-AAB2-6D3EF0C389DF}" type="pres">
      <dgm:prSet presAssocID="{EDB59668-1F6D-484D-822C-960744AA9313}" presName="ConnectLine" presStyleLbl="sibTrans1D1" presStyleIdx="3" presStyleCnt="5"/>
      <dgm:spPr>
        <a:noFill/>
        <a:ln w="12700" cap="flat" cmpd="sng" algn="ctr">
          <a:solidFill>
            <a:schemeClr val="accent5">
              <a:hueOff val="0"/>
              <a:satOff val="0"/>
              <a:lumOff val="0"/>
              <a:alphaOff val="0"/>
            </a:schemeClr>
          </a:solidFill>
          <a:prstDash val="dash"/>
        </a:ln>
        <a:effectLst/>
      </dgm:spPr>
    </dgm:pt>
    <dgm:pt modelId="{5A0EF671-1BCB-4D71-86ED-9C6F93EBFED3}" type="pres">
      <dgm:prSet presAssocID="{EDB59668-1F6D-484D-822C-960744AA9313}" presName="EmptyPlaceHolder" presStyleCnt="0"/>
      <dgm:spPr/>
    </dgm:pt>
    <dgm:pt modelId="{5AF34E6E-287F-475B-8F3D-2F51F281DDE4}" type="pres">
      <dgm:prSet presAssocID="{08D9B64C-632C-49E3-9015-DF4089857445}" presName="spaceBetweenRectangles" presStyleCnt="0"/>
      <dgm:spPr/>
    </dgm:pt>
    <dgm:pt modelId="{5C3A0627-04DD-4090-B7BF-32F082121D83}" type="pres">
      <dgm:prSet presAssocID="{4D0EF721-E41E-4E81-B731-FEEB48EE5785}" presName="composite" presStyleCnt="0"/>
      <dgm:spPr/>
    </dgm:pt>
    <dgm:pt modelId="{D4E2B23B-15CB-4680-8918-D32E4D862884}" type="pres">
      <dgm:prSet presAssocID="{4D0EF721-E41E-4E81-B731-FEEB48EE5785}" presName="ConnectorPoint" presStyleLbl="lnNode1" presStyleIdx="4" presStyleCnt="5"/>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8DE2131D-268C-4386-AA6B-B078DCA41DF0}" type="pres">
      <dgm:prSet presAssocID="{4D0EF721-E41E-4E81-B731-FEEB48EE5785}" presName="DropPinPlaceHolder" presStyleCnt="0"/>
      <dgm:spPr/>
    </dgm:pt>
    <dgm:pt modelId="{B1B6C7D3-FF33-4D31-BA62-3502FC1662C8}" type="pres">
      <dgm:prSet presAssocID="{4D0EF721-E41E-4E81-B731-FEEB48EE5785}" presName="DropPin" presStyleLbl="alignNode1" presStyleIdx="4" presStyleCnt="5"/>
      <dgm:spPr/>
    </dgm:pt>
    <dgm:pt modelId="{E58EC48C-D1DF-40C1-A6A0-5EB6FA55C092}" type="pres">
      <dgm:prSet presAssocID="{4D0EF721-E41E-4E81-B731-FEEB48EE5785}" presName="Ellipse" presStyleLbl="fgAcc1" presStyleIdx="5" presStyleCnt="6"/>
      <dgm:spPr>
        <a:solidFill>
          <a:schemeClr val="lt1">
            <a:alpha val="90000"/>
            <a:hueOff val="0"/>
            <a:satOff val="0"/>
            <a:lumOff val="0"/>
            <a:alphaOff val="0"/>
          </a:schemeClr>
        </a:solidFill>
        <a:ln w="19050" cap="flat" cmpd="sng" algn="ctr">
          <a:noFill/>
          <a:prstDash val="solid"/>
        </a:ln>
        <a:effectLst/>
      </dgm:spPr>
    </dgm:pt>
    <dgm:pt modelId="{33E93177-DEA3-407D-8EBB-01985450A37D}" type="pres">
      <dgm:prSet presAssocID="{4D0EF721-E41E-4E81-B731-FEEB48EE5785}" presName="L2TextContainer" presStyleLbl="revTx" presStyleIdx="8" presStyleCnt="10">
        <dgm:presLayoutVars>
          <dgm:bulletEnabled val="1"/>
        </dgm:presLayoutVars>
      </dgm:prSet>
      <dgm:spPr/>
    </dgm:pt>
    <dgm:pt modelId="{B3869761-8EC7-440C-8708-F5A2BAC06AE9}" type="pres">
      <dgm:prSet presAssocID="{4D0EF721-E41E-4E81-B731-FEEB48EE5785}" presName="L1TextContainer" presStyleLbl="revTx" presStyleIdx="9" presStyleCnt="10">
        <dgm:presLayoutVars>
          <dgm:chMax val="1"/>
          <dgm:chPref val="1"/>
          <dgm:bulletEnabled val="1"/>
        </dgm:presLayoutVars>
      </dgm:prSet>
      <dgm:spPr/>
    </dgm:pt>
    <dgm:pt modelId="{6C6DE5B9-57E0-4846-BE57-323C8D4D5DAF}" type="pres">
      <dgm:prSet presAssocID="{4D0EF721-E41E-4E81-B731-FEEB48EE5785}" presName="ConnectLine" presStyleLbl="sibTrans1D1" presStyleIdx="4" presStyleCnt="5"/>
      <dgm:spPr>
        <a:noFill/>
        <a:ln w="12700" cap="flat" cmpd="sng" algn="ctr">
          <a:solidFill>
            <a:schemeClr val="accent6">
              <a:hueOff val="0"/>
              <a:satOff val="0"/>
              <a:lumOff val="0"/>
              <a:alphaOff val="0"/>
            </a:schemeClr>
          </a:solidFill>
          <a:prstDash val="dash"/>
        </a:ln>
        <a:effectLst/>
      </dgm:spPr>
    </dgm:pt>
    <dgm:pt modelId="{AA102EC3-6F9B-44DB-9576-4A0E34979344}" type="pres">
      <dgm:prSet presAssocID="{4D0EF721-E41E-4E81-B731-FEEB48EE5785}" presName="EmptyPlaceHolder" presStyleCnt="0"/>
      <dgm:spPr/>
    </dgm:pt>
  </dgm:ptLst>
  <dgm:cxnLst>
    <dgm:cxn modelId="{759DC005-1437-4F67-8358-0580A195133D}" srcId="{AE7E5BF5-547A-4B03-9F42-41394406A69A}" destId="{EDB59668-1F6D-484D-822C-960744AA9313}" srcOrd="3" destOrd="0" parTransId="{F1193E9F-CA4A-4E1D-9E24-9FAC8432B465}" sibTransId="{08D9B64C-632C-49E3-9015-DF4089857445}"/>
    <dgm:cxn modelId="{8AFD6516-137F-46F1-8D5A-E8AD7E604EA1}" type="presOf" srcId="{D24EC7C7-DD04-4C58-BFAC-7C206B18DD47}" destId="{88CC1C7E-7568-4479-AF47-3A1ED6E03CA9}" srcOrd="0" destOrd="1" presId="urn:microsoft.com/office/officeart/2017/3/layout/DropPinTimeline"/>
    <dgm:cxn modelId="{0055EB20-2FB5-41A8-9014-A18DD994E95E}" type="presOf" srcId="{93042059-3C50-41E0-9F18-A7976394CE62}" destId="{1C4C12C7-08C4-4B4B-B457-DEF322AD934A}" srcOrd="0" destOrd="1" presId="urn:microsoft.com/office/officeart/2017/3/layout/DropPinTimeline"/>
    <dgm:cxn modelId="{152B7034-219E-4CA7-B53C-EC2BDA61D3E0}" srcId="{21327B81-5E49-4FAA-9DD6-07CD1243EDEF}" destId="{93042059-3C50-41E0-9F18-A7976394CE62}" srcOrd="1" destOrd="0" parTransId="{ED016804-F717-4B24-9A95-152796E89C49}" sibTransId="{F374DEDF-3973-4B32-A4F8-3DCAEA47AA9F}"/>
    <dgm:cxn modelId="{048CCB3A-245F-4631-BB21-177905DE0BCF}" srcId="{AE7E5BF5-547A-4B03-9F42-41394406A69A}" destId="{4D0EF721-E41E-4E81-B731-FEEB48EE5785}" srcOrd="4" destOrd="0" parTransId="{5C7C38F5-64FB-4759-9DF4-AD1DFAE78BAF}" sibTransId="{101EDBEB-912B-4EED-A01B-69F17555628B}"/>
    <dgm:cxn modelId="{91933A5E-E276-4BF6-B37C-0A300B27FC8E}" type="presOf" srcId="{AE7E5BF5-547A-4B03-9F42-41394406A69A}" destId="{FCAC2759-588F-4660-A082-C572F599E4FA}" srcOrd="0" destOrd="0" presId="urn:microsoft.com/office/officeart/2017/3/layout/DropPinTimeline"/>
    <dgm:cxn modelId="{0D867B66-781E-4BC5-A519-61863BC1FAC2}" srcId="{21327B81-5E49-4FAA-9DD6-07CD1243EDEF}" destId="{60EE6645-65F2-47DC-A354-8542E9284167}" srcOrd="0" destOrd="0" parTransId="{D0F4EFE3-D0A3-4763-A6AA-7A0624115504}" sibTransId="{76E83F76-7F72-4E40-9D94-CAB608943A0E}"/>
    <dgm:cxn modelId="{C762A54C-C134-4136-8EBA-8C18B4430236}" type="presOf" srcId="{21327B81-5E49-4FAA-9DD6-07CD1243EDEF}" destId="{FFCBEC19-2E50-4409-9B3D-8C21570E6AFF}" srcOrd="0" destOrd="0" presId="urn:microsoft.com/office/officeart/2017/3/layout/DropPinTimeline"/>
    <dgm:cxn modelId="{95D2CC71-814C-4232-ABC0-167FE3DD8093}" type="presOf" srcId="{4D0EF721-E41E-4E81-B731-FEEB48EE5785}" destId="{B3869761-8EC7-440C-8708-F5A2BAC06AE9}" srcOrd="0" destOrd="0" presId="urn:microsoft.com/office/officeart/2017/3/layout/DropPinTimeline"/>
    <dgm:cxn modelId="{9F897158-367F-4676-B1F3-9C8011742392}" srcId="{AE7E5BF5-547A-4B03-9F42-41394406A69A}" destId="{790297F6-A302-4A7E-9B35-073149731ABF}" srcOrd="0" destOrd="0" parTransId="{2AEF1B6B-96D1-413A-B125-CA9B4151187D}" sibTransId="{95932AEF-D260-4DBA-AEA8-7653ABB6C61D}"/>
    <dgm:cxn modelId="{7DA8A879-B127-4182-8E3B-00CA76344C51}" type="presOf" srcId="{5931898B-7E34-416A-936E-30348F8F65A2}" destId="{9A5DA6FC-D264-46AC-8D7D-FC17ED50886D}" srcOrd="0" destOrd="0" presId="urn:microsoft.com/office/officeart/2017/3/layout/DropPinTimeline"/>
    <dgm:cxn modelId="{3358627D-DE05-4AB3-9552-3CB719B54DFE}" srcId="{790297F6-A302-4A7E-9B35-073149731ABF}" destId="{3E9E2C3B-31EE-414E-BF38-12FF2E06EBB6}" srcOrd="0" destOrd="0" parTransId="{D7537105-7539-4209-9F84-5CA408E8A96E}" sibTransId="{C19BAB20-67C7-47A0-847C-8E83AE03D3F6}"/>
    <dgm:cxn modelId="{5DD07485-908F-4BE9-9174-1015392BA9B0}" type="presOf" srcId="{C12E81B1-F983-4D30-A332-3215E5F25F49}" destId="{33E93177-DEA3-407D-8EBB-01985450A37D}" srcOrd="0" destOrd="0" presId="urn:microsoft.com/office/officeart/2017/3/layout/DropPinTimeline"/>
    <dgm:cxn modelId="{C5755F86-90FB-4150-8B6C-C4532F5D90FD}" srcId="{4D0EF721-E41E-4E81-B731-FEEB48EE5785}" destId="{C12E81B1-F983-4D30-A332-3215E5F25F49}" srcOrd="0" destOrd="0" parTransId="{E8D18FA7-2939-448D-B627-2A14CCB15859}" sibTransId="{B5D10D01-540D-49FB-A2B9-B295836B93D0}"/>
    <dgm:cxn modelId="{73155E88-2149-40DE-948D-5193FA786A17}" type="presOf" srcId="{2348C290-5250-4B8D-B32E-4E95447A349C}" destId="{743863ED-BD5C-4135-BF28-D0A2E3F357A2}" srcOrd="0" destOrd="0" presId="urn:microsoft.com/office/officeart/2017/3/layout/DropPinTimeline"/>
    <dgm:cxn modelId="{CBF0418B-D185-49CA-A858-4E75F769738F}" srcId="{EDB59668-1F6D-484D-822C-960744AA9313}" destId="{91B3577A-75B2-48A5-9C06-31D4D914A941}" srcOrd="0" destOrd="0" parTransId="{ED23B72F-AEE0-44E2-89F3-6EAF459B733A}" sibTransId="{655CA0D6-5917-4728-A974-6A8169147761}"/>
    <dgm:cxn modelId="{4C94DF9D-5362-47B5-AFC5-DC850C0CB899}" srcId="{AE7E5BF5-547A-4B03-9F42-41394406A69A}" destId="{2348C290-5250-4B8D-B32E-4E95447A349C}" srcOrd="1" destOrd="0" parTransId="{BB6F5929-5620-4717-8080-5E5E3DFB460B}" sibTransId="{58ABD93D-1E27-4394-873F-0E04119C3E99}"/>
    <dgm:cxn modelId="{D67C4AA1-FBFA-4ED7-848A-26327E49E7D2}" srcId="{AE7E5BF5-547A-4B03-9F42-41394406A69A}" destId="{21327B81-5E49-4FAA-9DD6-07CD1243EDEF}" srcOrd="2" destOrd="0" parTransId="{26DD6253-9CF5-42CD-A6D2-1D4EEDB63E0C}" sibTransId="{3755C2BD-38F4-4604-92A4-83501081FB5C}"/>
    <dgm:cxn modelId="{FA8E80A2-A773-407E-A42F-98BC47E02675}" type="presOf" srcId="{790297F6-A302-4A7E-9B35-073149731ABF}" destId="{776A87A4-2EEA-4884-A2EC-E4FF3949F89E}" srcOrd="0" destOrd="0" presId="urn:microsoft.com/office/officeart/2017/3/layout/DropPinTimeline"/>
    <dgm:cxn modelId="{81A7EEA7-A1E0-412F-969F-F697E544E4E4}" srcId="{2348C290-5250-4B8D-B32E-4E95447A349C}" destId="{5931898B-7E34-416A-936E-30348F8F65A2}" srcOrd="0" destOrd="0" parTransId="{45B98D0E-1E03-4975-ACCC-4AB04DDFC725}" sibTransId="{BC6BCAB9-3118-40F3-8934-771E7BC9440B}"/>
    <dgm:cxn modelId="{AF09B3AA-B3B1-49E0-A3B4-BE75ADAFFDB9}" type="presOf" srcId="{EDB59668-1F6D-484D-822C-960744AA9313}" destId="{40A750CC-2304-4D4A-B2F1-F65ED332330A}" srcOrd="0" destOrd="0" presId="urn:microsoft.com/office/officeart/2017/3/layout/DropPinTimeline"/>
    <dgm:cxn modelId="{EC4616BC-D4C5-45D5-9133-43BA45A4AB3D}" type="presOf" srcId="{3E9E2C3B-31EE-414E-BF38-12FF2E06EBB6}" destId="{88CC1C7E-7568-4479-AF47-3A1ED6E03CA9}" srcOrd="0" destOrd="0" presId="urn:microsoft.com/office/officeart/2017/3/layout/DropPinTimeline"/>
    <dgm:cxn modelId="{5165DEBC-217A-4EEF-8A0F-05E9E8BE593C}" type="presOf" srcId="{60EE6645-65F2-47DC-A354-8542E9284167}" destId="{1C4C12C7-08C4-4B4B-B457-DEF322AD934A}" srcOrd="0" destOrd="0" presId="urn:microsoft.com/office/officeart/2017/3/layout/DropPinTimeline"/>
    <dgm:cxn modelId="{5274D1D8-3379-49A8-9F8D-52D451BB7A1E}" type="presOf" srcId="{91B3577A-75B2-48A5-9C06-31D4D914A941}" destId="{1B1AAC57-3DDB-44EB-9848-76BC059DDEE1}" srcOrd="0" destOrd="0" presId="urn:microsoft.com/office/officeart/2017/3/layout/DropPinTimeline"/>
    <dgm:cxn modelId="{4878D8FD-06BB-46AF-A7A0-26A94C851D65}" srcId="{790297F6-A302-4A7E-9B35-073149731ABF}" destId="{D24EC7C7-DD04-4C58-BFAC-7C206B18DD47}" srcOrd="1" destOrd="0" parTransId="{A60D4D88-261D-47C3-B11D-C3A5CA6652B0}" sibTransId="{B433C5FA-85D7-4997-B80F-00345CAD6AAF}"/>
    <dgm:cxn modelId="{322A8640-D28B-459B-928B-8C9F52DA544B}" type="presParOf" srcId="{FCAC2759-588F-4660-A082-C572F599E4FA}" destId="{D82FDAC1-EF2E-4202-BA6D-4552D767F17B}" srcOrd="0" destOrd="0" presId="urn:microsoft.com/office/officeart/2017/3/layout/DropPinTimeline"/>
    <dgm:cxn modelId="{799A04E6-839C-476F-8CD6-50FCE81637EC}" type="presParOf" srcId="{FCAC2759-588F-4660-A082-C572F599E4FA}" destId="{2521D7C5-AA95-495E-ADE0-6EBFEC7DA878}" srcOrd="1" destOrd="0" presId="urn:microsoft.com/office/officeart/2017/3/layout/DropPinTimeline"/>
    <dgm:cxn modelId="{F9A095AF-17A2-4200-9DE9-979B97958282}" type="presParOf" srcId="{2521D7C5-AA95-495E-ADE0-6EBFEC7DA878}" destId="{E045041B-2B28-444E-AB01-8D583497A545}" srcOrd="0" destOrd="0" presId="urn:microsoft.com/office/officeart/2017/3/layout/DropPinTimeline"/>
    <dgm:cxn modelId="{CC036347-00DD-42A2-8FDC-6B8A89A6D004}" type="presParOf" srcId="{E045041B-2B28-444E-AB01-8D583497A545}" destId="{401404C7-2967-4829-AF9D-17F7949B7B08}" srcOrd="0" destOrd="0" presId="urn:microsoft.com/office/officeart/2017/3/layout/DropPinTimeline"/>
    <dgm:cxn modelId="{90420963-71CC-445D-9684-672956E061ED}" type="presParOf" srcId="{E045041B-2B28-444E-AB01-8D583497A545}" destId="{19C43071-8EB1-4FB8-A76A-6C3427881674}" srcOrd="1" destOrd="0" presId="urn:microsoft.com/office/officeart/2017/3/layout/DropPinTimeline"/>
    <dgm:cxn modelId="{95060AB0-3847-4C41-B967-1F5E3AAA9267}" type="presParOf" srcId="{19C43071-8EB1-4FB8-A76A-6C3427881674}" destId="{3741B2C9-14BE-4F2C-B476-9A5EADCED2A5}" srcOrd="0" destOrd="0" presId="urn:microsoft.com/office/officeart/2017/3/layout/DropPinTimeline"/>
    <dgm:cxn modelId="{4262562A-332D-4459-9ECF-B1E44A74698A}" type="presParOf" srcId="{19C43071-8EB1-4FB8-A76A-6C3427881674}" destId="{7231DEDD-8D6C-4667-85AA-8EA35ACFAC36}" srcOrd="1" destOrd="0" presId="urn:microsoft.com/office/officeart/2017/3/layout/DropPinTimeline"/>
    <dgm:cxn modelId="{5781B8E1-788F-4631-BA49-65E0B6C00FA0}" type="presParOf" srcId="{E045041B-2B28-444E-AB01-8D583497A545}" destId="{88CC1C7E-7568-4479-AF47-3A1ED6E03CA9}" srcOrd="2" destOrd="0" presId="urn:microsoft.com/office/officeart/2017/3/layout/DropPinTimeline"/>
    <dgm:cxn modelId="{0822925C-47FF-4FFF-9314-2AFBE4D31FF0}" type="presParOf" srcId="{E045041B-2B28-444E-AB01-8D583497A545}" destId="{776A87A4-2EEA-4884-A2EC-E4FF3949F89E}" srcOrd="3" destOrd="0" presId="urn:microsoft.com/office/officeart/2017/3/layout/DropPinTimeline"/>
    <dgm:cxn modelId="{FDC4B643-7D1E-4028-87A6-73865D753955}" type="presParOf" srcId="{E045041B-2B28-444E-AB01-8D583497A545}" destId="{C0A284D8-01B1-4298-AB60-CCB5EDD2289E}" srcOrd="4" destOrd="0" presId="urn:microsoft.com/office/officeart/2017/3/layout/DropPinTimeline"/>
    <dgm:cxn modelId="{5ECFFC99-E27E-4DF2-A57B-3F88AE157176}" type="presParOf" srcId="{E045041B-2B28-444E-AB01-8D583497A545}" destId="{0DE65474-9469-4668-8E33-0B44A8B6F940}" srcOrd="5" destOrd="0" presId="urn:microsoft.com/office/officeart/2017/3/layout/DropPinTimeline"/>
    <dgm:cxn modelId="{9E54B5FE-1DC6-446D-8884-F349669A5DD4}" type="presParOf" srcId="{2521D7C5-AA95-495E-ADE0-6EBFEC7DA878}" destId="{43452F0B-C7C9-492A-A280-35833C253424}" srcOrd="1" destOrd="0" presId="urn:microsoft.com/office/officeart/2017/3/layout/DropPinTimeline"/>
    <dgm:cxn modelId="{A9C950C5-1051-49D2-B225-8D9A3CF501EC}" type="presParOf" srcId="{2521D7C5-AA95-495E-ADE0-6EBFEC7DA878}" destId="{A7FF3C41-09D1-49F0-9A7C-F66F37843D04}" srcOrd="2" destOrd="0" presId="urn:microsoft.com/office/officeart/2017/3/layout/DropPinTimeline"/>
    <dgm:cxn modelId="{C51F47A1-CC28-432C-A53A-B0278EC02187}" type="presParOf" srcId="{A7FF3C41-09D1-49F0-9A7C-F66F37843D04}" destId="{477DB48D-8515-4CA7-86E0-3383E00ADBE2}" srcOrd="0" destOrd="0" presId="urn:microsoft.com/office/officeart/2017/3/layout/DropPinTimeline"/>
    <dgm:cxn modelId="{9FA3EB6F-B251-4BD4-9AF7-962506485B3B}" type="presParOf" srcId="{A7FF3C41-09D1-49F0-9A7C-F66F37843D04}" destId="{C4D0F9A2-3D70-444E-8046-E3ECDB9988B6}" srcOrd="1" destOrd="0" presId="urn:microsoft.com/office/officeart/2017/3/layout/DropPinTimeline"/>
    <dgm:cxn modelId="{43DC1545-5281-460C-8F8A-FDC80D8A6620}" type="presParOf" srcId="{C4D0F9A2-3D70-444E-8046-E3ECDB9988B6}" destId="{8FC68735-BC49-4399-A22A-FB6914AE301B}" srcOrd="0" destOrd="0" presId="urn:microsoft.com/office/officeart/2017/3/layout/DropPinTimeline"/>
    <dgm:cxn modelId="{D475C200-AE6E-4F44-BFF0-181B183EDBF1}" type="presParOf" srcId="{C4D0F9A2-3D70-444E-8046-E3ECDB9988B6}" destId="{5BA0960E-4845-46AF-8C24-2CE820589D71}" srcOrd="1" destOrd="0" presId="urn:microsoft.com/office/officeart/2017/3/layout/DropPinTimeline"/>
    <dgm:cxn modelId="{4AE18379-04DA-4519-8D4A-4F70D3237ED1}" type="presParOf" srcId="{A7FF3C41-09D1-49F0-9A7C-F66F37843D04}" destId="{9A5DA6FC-D264-46AC-8D7D-FC17ED50886D}" srcOrd="2" destOrd="0" presId="urn:microsoft.com/office/officeart/2017/3/layout/DropPinTimeline"/>
    <dgm:cxn modelId="{B4397C3A-3546-4348-982D-571DD82B2C95}" type="presParOf" srcId="{A7FF3C41-09D1-49F0-9A7C-F66F37843D04}" destId="{743863ED-BD5C-4135-BF28-D0A2E3F357A2}" srcOrd="3" destOrd="0" presId="urn:microsoft.com/office/officeart/2017/3/layout/DropPinTimeline"/>
    <dgm:cxn modelId="{8FE86CAD-DC48-4012-AA53-5C7A5F361529}" type="presParOf" srcId="{A7FF3C41-09D1-49F0-9A7C-F66F37843D04}" destId="{64A1BE1E-1CF7-44E2-8D21-D7C9E53590B6}" srcOrd="4" destOrd="0" presId="urn:microsoft.com/office/officeart/2017/3/layout/DropPinTimeline"/>
    <dgm:cxn modelId="{00E9A119-44DB-4163-B974-0F0BF97608A5}" type="presParOf" srcId="{A7FF3C41-09D1-49F0-9A7C-F66F37843D04}" destId="{349EF9B2-880B-4DDC-AFB5-7256570A3DB7}" srcOrd="5" destOrd="0" presId="urn:microsoft.com/office/officeart/2017/3/layout/DropPinTimeline"/>
    <dgm:cxn modelId="{093563BE-4955-453A-9C03-5D34026EDB26}" type="presParOf" srcId="{2521D7C5-AA95-495E-ADE0-6EBFEC7DA878}" destId="{B032B500-82CD-4CBF-98B0-81AFE85BCA5B}" srcOrd="3" destOrd="0" presId="urn:microsoft.com/office/officeart/2017/3/layout/DropPinTimeline"/>
    <dgm:cxn modelId="{08D2510A-0A24-4BB8-B6D4-CD6E3F043EEE}" type="presParOf" srcId="{2521D7C5-AA95-495E-ADE0-6EBFEC7DA878}" destId="{3DC69575-C4CD-4341-8E3E-2EA840C2FA78}" srcOrd="4" destOrd="0" presId="urn:microsoft.com/office/officeart/2017/3/layout/DropPinTimeline"/>
    <dgm:cxn modelId="{29C5ECA9-44B0-46A9-90ED-5F77D2E618A5}" type="presParOf" srcId="{3DC69575-C4CD-4341-8E3E-2EA840C2FA78}" destId="{995D3D22-B0EE-4E43-B3C2-95062628FC13}" srcOrd="0" destOrd="0" presId="urn:microsoft.com/office/officeart/2017/3/layout/DropPinTimeline"/>
    <dgm:cxn modelId="{AD31E32D-982E-41E1-B2EB-C579773BED17}" type="presParOf" srcId="{3DC69575-C4CD-4341-8E3E-2EA840C2FA78}" destId="{0600387F-7ACC-4325-9422-F521A48F0624}" srcOrd="1" destOrd="0" presId="urn:microsoft.com/office/officeart/2017/3/layout/DropPinTimeline"/>
    <dgm:cxn modelId="{F41938DE-B91F-4D5E-8166-1784130EA3AE}" type="presParOf" srcId="{0600387F-7ACC-4325-9422-F521A48F0624}" destId="{AB1ECCEE-58A5-4776-880D-35026395DA75}" srcOrd="0" destOrd="0" presId="urn:microsoft.com/office/officeart/2017/3/layout/DropPinTimeline"/>
    <dgm:cxn modelId="{2E30B740-F0F4-4176-B2DD-F0C87A47FA0B}" type="presParOf" srcId="{0600387F-7ACC-4325-9422-F521A48F0624}" destId="{BC28DD29-F9A3-4365-9E79-49B4DC9CCDC0}" srcOrd="1" destOrd="0" presId="urn:microsoft.com/office/officeart/2017/3/layout/DropPinTimeline"/>
    <dgm:cxn modelId="{FD9B120D-642A-48F7-9C77-302F7F5E9639}" type="presParOf" srcId="{3DC69575-C4CD-4341-8E3E-2EA840C2FA78}" destId="{1C4C12C7-08C4-4B4B-B457-DEF322AD934A}" srcOrd="2" destOrd="0" presId="urn:microsoft.com/office/officeart/2017/3/layout/DropPinTimeline"/>
    <dgm:cxn modelId="{930544EF-A5C7-44A0-A7DE-AB8A2FA5AB51}" type="presParOf" srcId="{3DC69575-C4CD-4341-8E3E-2EA840C2FA78}" destId="{FFCBEC19-2E50-4409-9B3D-8C21570E6AFF}" srcOrd="3" destOrd="0" presId="urn:microsoft.com/office/officeart/2017/3/layout/DropPinTimeline"/>
    <dgm:cxn modelId="{D7DCCC2B-AECD-4378-8F58-92DBEC647C93}" type="presParOf" srcId="{3DC69575-C4CD-4341-8E3E-2EA840C2FA78}" destId="{66BC532D-76B2-42F4-9339-EFBD7E5B28D9}" srcOrd="4" destOrd="0" presId="urn:microsoft.com/office/officeart/2017/3/layout/DropPinTimeline"/>
    <dgm:cxn modelId="{B0A2DF6F-461D-4A22-AE37-BFA11EA68315}" type="presParOf" srcId="{3DC69575-C4CD-4341-8E3E-2EA840C2FA78}" destId="{D5461351-274B-4309-A78B-B26E2FE5EF1E}" srcOrd="5" destOrd="0" presId="urn:microsoft.com/office/officeart/2017/3/layout/DropPinTimeline"/>
    <dgm:cxn modelId="{6CDDF03D-C59A-4BF9-BAA0-94B4669E6636}" type="presParOf" srcId="{2521D7C5-AA95-495E-ADE0-6EBFEC7DA878}" destId="{176BF74C-02C4-46C0-8811-CFEE60B5418B}" srcOrd="5" destOrd="0" presId="urn:microsoft.com/office/officeart/2017/3/layout/DropPinTimeline"/>
    <dgm:cxn modelId="{504F168B-1338-4F1A-92BE-D31F5FC95CC9}" type="presParOf" srcId="{2521D7C5-AA95-495E-ADE0-6EBFEC7DA878}" destId="{43B93847-B5F3-45AA-9C6F-5AC27CD6F047}" srcOrd="6" destOrd="0" presId="urn:microsoft.com/office/officeart/2017/3/layout/DropPinTimeline"/>
    <dgm:cxn modelId="{E4764336-206E-488D-BAB4-D94916905E0B}" type="presParOf" srcId="{43B93847-B5F3-45AA-9C6F-5AC27CD6F047}" destId="{8CB44F1A-57F9-4F88-BBFB-6027AC7ADEC0}" srcOrd="0" destOrd="0" presId="urn:microsoft.com/office/officeart/2017/3/layout/DropPinTimeline"/>
    <dgm:cxn modelId="{82856BAD-AB1C-4151-88EA-9CF174275BDB}" type="presParOf" srcId="{43B93847-B5F3-45AA-9C6F-5AC27CD6F047}" destId="{72A57411-9830-46DC-946A-B8A930E170B5}" srcOrd="1" destOrd="0" presId="urn:microsoft.com/office/officeart/2017/3/layout/DropPinTimeline"/>
    <dgm:cxn modelId="{C6A75476-D625-471D-8ED3-C038F1CC22D6}" type="presParOf" srcId="{72A57411-9830-46DC-946A-B8A930E170B5}" destId="{EA2D1152-2881-4D2E-8CFE-F25733A4851B}" srcOrd="0" destOrd="0" presId="urn:microsoft.com/office/officeart/2017/3/layout/DropPinTimeline"/>
    <dgm:cxn modelId="{62D8680D-FF78-4FA9-BC27-BBCB6FD72368}" type="presParOf" srcId="{72A57411-9830-46DC-946A-B8A930E170B5}" destId="{B3B32A01-F3FA-4851-8F34-1D452294E9C2}" srcOrd="1" destOrd="0" presId="urn:microsoft.com/office/officeart/2017/3/layout/DropPinTimeline"/>
    <dgm:cxn modelId="{2801CE75-CA71-4421-8062-0BDFD9D8A257}" type="presParOf" srcId="{43B93847-B5F3-45AA-9C6F-5AC27CD6F047}" destId="{1B1AAC57-3DDB-44EB-9848-76BC059DDEE1}" srcOrd="2" destOrd="0" presId="urn:microsoft.com/office/officeart/2017/3/layout/DropPinTimeline"/>
    <dgm:cxn modelId="{D84D615A-6ADF-4516-A198-9FC13A06E5B4}" type="presParOf" srcId="{43B93847-B5F3-45AA-9C6F-5AC27CD6F047}" destId="{40A750CC-2304-4D4A-B2F1-F65ED332330A}" srcOrd="3" destOrd="0" presId="urn:microsoft.com/office/officeart/2017/3/layout/DropPinTimeline"/>
    <dgm:cxn modelId="{83492D24-E3E3-4C77-B9CC-1A5C5976F5C4}" type="presParOf" srcId="{43B93847-B5F3-45AA-9C6F-5AC27CD6F047}" destId="{E2CBE8E1-FF2F-488D-AAB2-6D3EF0C389DF}" srcOrd="4" destOrd="0" presId="urn:microsoft.com/office/officeart/2017/3/layout/DropPinTimeline"/>
    <dgm:cxn modelId="{41079E4B-9A50-485C-A7EE-0C7300AD7B3E}" type="presParOf" srcId="{43B93847-B5F3-45AA-9C6F-5AC27CD6F047}" destId="{5A0EF671-1BCB-4D71-86ED-9C6F93EBFED3}" srcOrd="5" destOrd="0" presId="urn:microsoft.com/office/officeart/2017/3/layout/DropPinTimeline"/>
    <dgm:cxn modelId="{C81BD815-9F74-4D5A-ACB9-BF7EEEB2490E}" type="presParOf" srcId="{2521D7C5-AA95-495E-ADE0-6EBFEC7DA878}" destId="{5AF34E6E-287F-475B-8F3D-2F51F281DDE4}" srcOrd="7" destOrd="0" presId="urn:microsoft.com/office/officeart/2017/3/layout/DropPinTimeline"/>
    <dgm:cxn modelId="{2A56463A-E321-49F4-BFE1-EA15A197329F}" type="presParOf" srcId="{2521D7C5-AA95-495E-ADE0-6EBFEC7DA878}" destId="{5C3A0627-04DD-4090-B7BF-32F082121D83}" srcOrd="8" destOrd="0" presId="urn:microsoft.com/office/officeart/2017/3/layout/DropPinTimeline"/>
    <dgm:cxn modelId="{E2C3DBCB-A07C-4601-9C04-11CC7F29437A}" type="presParOf" srcId="{5C3A0627-04DD-4090-B7BF-32F082121D83}" destId="{D4E2B23B-15CB-4680-8918-D32E4D862884}" srcOrd="0" destOrd="0" presId="urn:microsoft.com/office/officeart/2017/3/layout/DropPinTimeline"/>
    <dgm:cxn modelId="{6AB4B3B2-1F38-4569-A3A7-20CB8AC6ACAC}" type="presParOf" srcId="{5C3A0627-04DD-4090-B7BF-32F082121D83}" destId="{8DE2131D-268C-4386-AA6B-B078DCA41DF0}" srcOrd="1" destOrd="0" presId="urn:microsoft.com/office/officeart/2017/3/layout/DropPinTimeline"/>
    <dgm:cxn modelId="{F32D5B97-75AF-4440-9536-30890E7A5112}" type="presParOf" srcId="{8DE2131D-268C-4386-AA6B-B078DCA41DF0}" destId="{B1B6C7D3-FF33-4D31-BA62-3502FC1662C8}" srcOrd="0" destOrd="0" presId="urn:microsoft.com/office/officeart/2017/3/layout/DropPinTimeline"/>
    <dgm:cxn modelId="{074D4F9E-CE55-4FB1-AE63-7227F14EE2B5}" type="presParOf" srcId="{8DE2131D-268C-4386-AA6B-B078DCA41DF0}" destId="{E58EC48C-D1DF-40C1-A6A0-5EB6FA55C092}" srcOrd="1" destOrd="0" presId="urn:microsoft.com/office/officeart/2017/3/layout/DropPinTimeline"/>
    <dgm:cxn modelId="{9BAAA66D-F948-4039-B443-C19EB9AD0010}" type="presParOf" srcId="{5C3A0627-04DD-4090-B7BF-32F082121D83}" destId="{33E93177-DEA3-407D-8EBB-01985450A37D}" srcOrd="2" destOrd="0" presId="urn:microsoft.com/office/officeart/2017/3/layout/DropPinTimeline"/>
    <dgm:cxn modelId="{4D344349-8C98-449A-B7B0-EB4EC9E19081}" type="presParOf" srcId="{5C3A0627-04DD-4090-B7BF-32F082121D83}" destId="{B3869761-8EC7-440C-8708-F5A2BAC06AE9}" srcOrd="3" destOrd="0" presId="urn:microsoft.com/office/officeart/2017/3/layout/DropPinTimeline"/>
    <dgm:cxn modelId="{8ED1C5E6-52BC-46C9-96EA-E75457EE10CE}" type="presParOf" srcId="{5C3A0627-04DD-4090-B7BF-32F082121D83}" destId="{6C6DE5B9-57E0-4846-BE57-323C8D4D5DAF}" srcOrd="4" destOrd="0" presId="urn:microsoft.com/office/officeart/2017/3/layout/DropPinTimeline"/>
    <dgm:cxn modelId="{64EBA4C3-F3D6-4EB7-8F99-A149E88BD878}" type="presParOf" srcId="{5C3A0627-04DD-4090-B7BF-32F082121D83}" destId="{AA102EC3-6F9B-44DB-9576-4A0E34979344}"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D8123-4A88-4349-B375-7D7C0B1DD1BF}">
      <dsp:nvSpPr>
        <dsp:cNvPr id="0" name=""/>
        <dsp:cNvSpPr/>
      </dsp:nvSpPr>
      <dsp:spPr>
        <a:xfrm>
          <a:off x="0" y="565"/>
          <a:ext cx="5924550" cy="1322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09A1C-AFFD-436E-9533-63F300012B82}">
      <dsp:nvSpPr>
        <dsp:cNvPr id="0" name=""/>
        <dsp:cNvSpPr/>
      </dsp:nvSpPr>
      <dsp:spPr>
        <a:xfrm>
          <a:off x="399993" y="298080"/>
          <a:ext cx="727260" cy="727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E1EDE2-4565-4938-A7F0-BE20BE6E01B5}">
      <dsp:nvSpPr>
        <dsp:cNvPr id="0" name=""/>
        <dsp:cNvSpPr/>
      </dsp:nvSpPr>
      <dsp:spPr>
        <a:xfrm>
          <a:off x="1527246" y="565"/>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1111250">
            <a:lnSpc>
              <a:spcPct val="90000"/>
            </a:lnSpc>
            <a:spcBef>
              <a:spcPct val="0"/>
            </a:spcBef>
            <a:spcAft>
              <a:spcPct val="35000"/>
            </a:spcAft>
            <a:buNone/>
          </a:pPr>
          <a:r>
            <a:rPr lang="en-US" sz="2500" kern="1200"/>
            <a:t>Enjoy movies &amp; visual storytelling!</a:t>
          </a:r>
        </a:p>
      </dsp:txBody>
      <dsp:txXfrm>
        <a:off x="1527246" y="565"/>
        <a:ext cx="4397303" cy="1322291"/>
      </dsp:txXfrm>
    </dsp:sp>
    <dsp:sp modelId="{8D553259-6FA6-4F48-8413-0340CC1680E0}">
      <dsp:nvSpPr>
        <dsp:cNvPr id="0" name=""/>
        <dsp:cNvSpPr/>
      </dsp:nvSpPr>
      <dsp:spPr>
        <a:xfrm>
          <a:off x="0" y="1653429"/>
          <a:ext cx="5924550" cy="1322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63E68-BAF3-4672-A1F6-B39562159460}">
      <dsp:nvSpPr>
        <dsp:cNvPr id="0" name=""/>
        <dsp:cNvSpPr/>
      </dsp:nvSpPr>
      <dsp:spPr>
        <a:xfrm>
          <a:off x="399993" y="1950944"/>
          <a:ext cx="727260" cy="727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AFEBF1-3DEE-4935-96D2-1639EDBFF0B8}">
      <dsp:nvSpPr>
        <dsp:cNvPr id="0" name=""/>
        <dsp:cNvSpPr/>
      </dsp:nvSpPr>
      <dsp:spPr>
        <a:xfrm>
          <a:off x="1527246" y="1653429"/>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1111250">
            <a:lnSpc>
              <a:spcPct val="90000"/>
            </a:lnSpc>
            <a:spcBef>
              <a:spcPct val="0"/>
            </a:spcBef>
            <a:spcAft>
              <a:spcPct val="35000"/>
            </a:spcAft>
            <a:buNone/>
          </a:pPr>
          <a:r>
            <a:rPr lang="en-US" sz="2500" kern="1200"/>
            <a:t>Moviemaking as a profession</a:t>
          </a:r>
        </a:p>
      </dsp:txBody>
      <dsp:txXfrm>
        <a:off x="1527246" y="1653429"/>
        <a:ext cx="4397303" cy="1322291"/>
      </dsp:txXfrm>
    </dsp:sp>
    <dsp:sp modelId="{FC9CF007-0E4B-4A72-BCFE-1E819A74A519}">
      <dsp:nvSpPr>
        <dsp:cNvPr id="0" name=""/>
        <dsp:cNvSpPr/>
      </dsp:nvSpPr>
      <dsp:spPr>
        <a:xfrm>
          <a:off x="0" y="3306293"/>
          <a:ext cx="5924550" cy="1322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DE311-8526-43BA-9F2A-87AEB72DF570}">
      <dsp:nvSpPr>
        <dsp:cNvPr id="0" name=""/>
        <dsp:cNvSpPr/>
      </dsp:nvSpPr>
      <dsp:spPr>
        <a:xfrm>
          <a:off x="399993" y="3603809"/>
          <a:ext cx="727260" cy="727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C37207-D32D-4EA4-80BE-93A5B860033E}">
      <dsp:nvSpPr>
        <dsp:cNvPr id="0" name=""/>
        <dsp:cNvSpPr/>
      </dsp:nvSpPr>
      <dsp:spPr>
        <a:xfrm>
          <a:off x="1527246" y="3306293"/>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1111250">
            <a:lnSpc>
              <a:spcPct val="90000"/>
            </a:lnSpc>
            <a:spcBef>
              <a:spcPct val="0"/>
            </a:spcBef>
            <a:spcAft>
              <a:spcPct val="35000"/>
            </a:spcAft>
            <a:buNone/>
          </a:pPr>
          <a:r>
            <a:rPr lang="en-US" sz="2500" kern="1200"/>
            <a:t>Video production as a tool &amp; hobby</a:t>
          </a:r>
        </a:p>
      </dsp:txBody>
      <dsp:txXfrm>
        <a:off x="1527246" y="3306293"/>
        <a:ext cx="4397303" cy="13222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F904B-F87C-45D3-AC2F-DBF3F93448F8}">
      <dsp:nvSpPr>
        <dsp:cNvPr id="0" name=""/>
        <dsp:cNvSpPr/>
      </dsp:nvSpPr>
      <dsp:spPr>
        <a:xfrm>
          <a:off x="0" y="1921"/>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DBD03-851F-4AFE-A2FD-60748AD3D1D6}">
      <dsp:nvSpPr>
        <dsp:cNvPr id="0" name=""/>
        <dsp:cNvSpPr/>
      </dsp:nvSpPr>
      <dsp:spPr>
        <a:xfrm>
          <a:off x="294559" y="221014"/>
          <a:ext cx="535561" cy="535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30E5BA-71CF-472C-8700-3CA4AB891985}">
      <dsp:nvSpPr>
        <dsp:cNvPr id="0" name=""/>
        <dsp:cNvSpPr/>
      </dsp:nvSpPr>
      <dsp:spPr>
        <a:xfrm>
          <a:off x="1124680" y="1921"/>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77900">
            <a:lnSpc>
              <a:spcPct val="100000"/>
            </a:lnSpc>
            <a:spcBef>
              <a:spcPct val="0"/>
            </a:spcBef>
            <a:spcAft>
              <a:spcPct val="35000"/>
            </a:spcAft>
            <a:buNone/>
          </a:pPr>
          <a:r>
            <a:rPr lang="en-US" sz="2200" kern="1200"/>
            <a:t>Treatments</a:t>
          </a:r>
        </a:p>
      </dsp:txBody>
      <dsp:txXfrm>
        <a:off x="1124680" y="1921"/>
        <a:ext cx="4799869" cy="973748"/>
      </dsp:txXfrm>
    </dsp:sp>
    <dsp:sp modelId="{0456DB9E-AE28-40B4-9579-05350456442A}">
      <dsp:nvSpPr>
        <dsp:cNvPr id="0" name=""/>
        <dsp:cNvSpPr/>
      </dsp:nvSpPr>
      <dsp:spPr>
        <a:xfrm>
          <a:off x="0" y="1219107"/>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2C8DE-C200-4534-808D-5840C82F12C7}">
      <dsp:nvSpPr>
        <dsp:cNvPr id="0" name=""/>
        <dsp:cNvSpPr/>
      </dsp:nvSpPr>
      <dsp:spPr>
        <a:xfrm>
          <a:off x="294559" y="1438200"/>
          <a:ext cx="535561" cy="535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C4032A-DA7A-4E8E-AAC7-E5AFB4BF48E7}">
      <dsp:nvSpPr>
        <dsp:cNvPr id="0" name=""/>
        <dsp:cNvSpPr/>
      </dsp:nvSpPr>
      <dsp:spPr>
        <a:xfrm>
          <a:off x="1124680" y="1219107"/>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77900">
            <a:lnSpc>
              <a:spcPct val="100000"/>
            </a:lnSpc>
            <a:spcBef>
              <a:spcPct val="0"/>
            </a:spcBef>
            <a:spcAft>
              <a:spcPct val="35000"/>
            </a:spcAft>
            <a:buNone/>
          </a:pPr>
          <a:r>
            <a:rPr lang="en-US" sz="2200" kern="1200"/>
            <a:t>Storyboards</a:t>
          </a:r>
        </a:p>
      </dsp:txBody>
      <dsp:txXfrm>
        <a:off x="1124680" y="1219107"/>
        <a:ext cx="4799869" cy="973748"/>
      </dsp:txXfrm>
    </dsp:sp>
    <dsp:sp modelId="{6B98DA54-11E5-4E95-97E0-C8017213B9CB}">
      <dsp:nvSpPr>
        <dsp:cNvPr id="0" name=""/>
        <dsp:cNvSpPr/>
      </dsp:nvSpPr>
      <dsp:spPr>
        <a:xfrm>
          <a:off x="0" y="2436293"/>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61B86-537B-41D5-8E3F-5885813DEB14}">
      <dsp:nvSpPr>
        <dsp:cNvPr id="0" name=""/>
        <dsp:cNvSpPr/>
      </dsp:nvSpPr>
      <dsp:spPr>
        <a:xfrm>
          <a:off x="294559" y="2655387"/>
          <a:ext cx="535561" cy="535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72B4F6-75BF-44B9-A89A-1BF8AE631531}">
      <dsp:nvSpPr>
        <dsp:cNvPr id="0" name=""/>
        <dsp:cNvSpPr/>
      </dsp:nvSpPr>
      <dsp:spPr>
        <a:xfrm>
          <a:off x="1124680" y="2436293"/>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77900">
            <a:lnSpc>
              <a:spcPct val="100000"/>
            </a:lnSpc>
            <a:spcBef>
              <a:spcPct val="0"/>
            </a:spcBef>
            <a:spcAft>
              <a:spcPct val="35000"/>
            </a:spcAft>
            <a:buNone/>
          </a:pPr>
          <a:r>
            <a:rPr lang="en-US" sz="2200" kern="1200"/>
            <a:t>Camera shot techniques</a:t>
          </a:r>
        </a:p>
      </dsp:txBody>
      <dsp:txXfrm>
        <a:off x="1124680" y="2436293"/>
        <a:ext cx="4799869" cy="973748"/>
      </dsp:txXfrm>
    </dsp:sp>
    <dsp:sp modelId="{FCEC5748-16FB-4E5E-AD92-818F396DFD96}">
      <dsp:nvSpPr>
        <dsp:cNvPr id="0" name=""/>
        <dsp:cNvSpPr/>
      </dsp:nvSpPr>
      <dsp:spPr>
        <a:xfrm>
          <a:off x="0" y="3653479"/>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8FEFB-0F9F-4947-A69C-DEBE9580C51C}">
      <dsp:nvSpPr>
        <dsp:cNvPr id="0" name=""/>
        <dsp:cNvSpPr/>
      </dsp:nvSpPr>
      <dsp:spPr>
        <a:xfrm>
          <a:off x="294559" y="3872573"/>
          <a:ext cx="535561" cy="535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73CCD4-3DD7-419A-8C2E-AFB58679CB5D}">
      <dsp:nvSpPr>
        <dsp:cNvPr id="0" name=""/>
        <dsp:cNvSpPr/>
      </dsp:nvSpPr>
      <dsp:spPr>
        <a:xfrm>
          <a:off x="1124680" y="3653479"/>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77900">
            <a:lnSpc>
              <a:spcPct val="100000"/>
            </a:lnSpc>
            <a:spcBef>
              <a:spcPct val="0"/>
            </a:spcBef>
            <a:spcAft>
              <a:spcPct val="35000"/>
            </a:spcAft>
            <a:buNone/>
          </a:pPr>
          <a:r>
            <a:rPr lang="en-US" sz="2200" kern="1200"/>
            <a:t>Zoom lens</a:t>
          </a:r>
        </a:p>
      </dsp:txBody>
      <dsp:txXfrm>
        <a:off x="1124680" y="3653479"/>
        <a:ext cx="4799869" cy="9737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28A45-1A1C-49A7-921B-8500A9CD83D0}">
      <dsp:nvSpPr>
        <dsp:cNvPr id="0" name=""/>
        <dsp:cNvSpPr/>
      </dsp:nvSpPr>
      <dsp:spPr>
        <a:xfrm>
          <a:off x="483425" y="0"/>
          <a:ext cx="1510523" cy="1129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8DAF7F-0A08-4754-AE91-B6AE45931416}">
      <dsp:nvSpPr>
        <dsp:cNvPr id="0" name=""/>
        <dsp:cNvSpPr/>
      </dsp:nvSpPr>
      <dsp:spPr>
        <a:xfrm>
          <a:off x="483425" y="1235606"/>
          <a:ext cx="4315781" cy="48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dirty="0"/>
            <a:t>Treatment</a:t>
          </a:r>
        </a:p>
      </dsp:txBody>
      <dsp:txXfrm>
        <a:off x="483425" y="1235606"/>
        <a:ext cx="4315781" cy="483998"/>
      </dsp:txXfrm>
    </dsp:sp>
    <dsp:sp modelId="{CF8B029B-3E59-4C69-B359-10AD3926012D}">
      <dsp:nvSpPr>
        <dsp:cNvPr id="0" name=""/>
        <dsp:cNvSpPr/>
      </dsp:nvSpPr>
      <dsp:spPr>
        <a:xfrm>
          <a:off x="483425" y="1769035"/>
          <a:ext cx="4315781" cy="153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 brief description of the story/movie/video you plan to shoot</a:t>
          </a:r>
        </a:p>
        <a:p>
          <a:pPr marL="0" lvl="0" indent="0" algn="l" defTabSz="755650">
            <a:lnSpc>
              <a:spcPct val="100000"/>
            </a:lnSpc>
            <a:spcBef>
              <a:spcPct val="0"/>
            </a:spcBef>
            <a:spcAft>
              <a:spcPct val="35000"/>
            </a:spcAft>
            <a:buNone/>
          </a:pPr>
          <a:r>
            <a:rPr lang="en-US" sz="1700" kern="1200" dirty="0"/>
            <a:t>Conveys a visual picture of what you want the movie to look like</a:t>
          </a:r>
        </a:p>
        <a:p>
          <a:pPr marL="0" lvl="0" indent="0" algn="l" defTabSz="755650">
            <a:lnSpc>
              <a:spcPct val="100000"/>
            </a:lnSpc>
            <a:spcBef>
              <a:spcPct val="0"/>
            </a:spcBef>
            <a:spcAft>
              <a:spcPct val="35000"/>
            </a:spcAft>
            <a:buNone/>
          </a:pPr>
          <a:r>
            <a:rPr lang="en-US" sz="1700" kern="1200" dirty="0"/>
            <a:t>Includes the major scenes and events of your film</a:t>
          </a:r>
        </a:p>
        <a:p>
          <a:pPr marL="0" lvl="0" indent="0" algn="l" defTabSz="755650">
            <a:lnSpc>
              <a:spcPct val="100000"/>
            </a:lnSpc>
            <a:spcBef>
              <a:spcPct val="0"/>
            </a:spcBef>
            <a:spcAft>
              <a:spcPct val="35000"/>
            </a:spcAft>
            <a:buNone/>
          </a:pPr>
          <a:r>
            <a:rPr lang="en-US" sz="1700" kern="1200" dirty="0"/>
            <a:t>A “sales pitch” and guide for your film</a:t>
          </a:r>
        </a:p>
      </dsp:txBody>
      <dsp:txXfrm>
        <a:off x="483425" y="1769035"/>
        <a:ext cx="4315781" cy="1536784"/>
      </dsp:txXfrm>
    </dsp:sp>
    <dsp:sp modelId="{7DB0C57E-1A50-49B7-9C7E-F22EB9B0B0A9}">
      <dsp:nvSpPr>
        <dsp:cNvPr id="0" name=""/>
        <dsp:cNvSpPr/>
      </dsp:nvSpPr>
      <dsp:spPr>
        <a:xfrm>
          <a:off x="5554468" y="0"/>
          <a:ext cx="1510523" cy="1129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 b="-1000"/>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DF8FDB-F150-4DE1-8BB5-B31AEA02964E}">
      <dsp:nvSpPr>
        <dsp:cNvPr id="0" name=""/>
        <dsp:cNvSpPr/>
      </dsp:nvSpPr>
      <dsp:spPr>
        <a:xfrm>
          <a:off x="5554468" y="1235606"/>
          <a:ext cx="4315781" cy="48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a:t>Storyboard</a:t>
          </a:r>
        </a:p>
      </dsp:txBody>
      <dsp:txXfrm>
        <a:off x="5554468" y="1235606"/>
        <a:ext cx="4315781" cy="483998"/>
      </dsp:txXfrm>
    </dsp:sp>
    <dsp:sp modelId="{6C1E9C80-079A-4161-AFBB-20FD65664F3D}">
      <dsp:nvSpPr>
        <dsp:cNvPr id="0" name=""/>
        <dsp:cNvSpPr/>
      </dsp:nvSpPr>
      <dsp:spPr>
        <a:xfrm>
          <a:off x="5554468" y="1769035"/>
          <a:ext cx="4315781" cy="153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A visual sketch of each scene in the movie</a:t>
          </a:r>
        </a:p>
        <a:p>
          <a:pPr marL="0" lvl="0" indent="0" algn="l" defTabSz="755650">
            <a:lnSpc>
              <a:spcPct val="100000"/>
            </a:lnSpc>
            <a:spcBef>
              <a:spcPct val="0"/>
            </a:spcBef>
            <a:spcAft>
              <a:spcPct val="35000"/>
            </a:spcAft>
            <a:buNone/>
          </a:pPr>
          <a:r>
            <a:rPr lang="en-US" sz="1700" kern="1200" dirty="0"/>
            <a:t>Provides a visual guide for shooting each scene</a:t>
          </a:r>
        </a:p>
      </dsp:txBody>
      <dsp:txXfrm>
        <a:off x="5554468" y="1769035"/>
        <a:ext cx="4315781" cy="15367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FDAC1-EF2E-4202-BA6D-4552D767F17B}">
      <dsp:nvSpPr>
        <dsp:cNvPr id="0" name=""/>
        <dsp:cNvSpPr/>
      </dsp:nvSpPr>
      <dsp:spPr>
        <a:xfrm>
          <a:off x="0" y="1652910"/>
          <a:ext cx="1035367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3741B2C9-14BE-4F2C-B476-9A5EADCED2A5}">
      <dsp:nvSpPr>
        <dsp:cNvPr id="0" name=""/>
        <dsp:cNvSpPr/>
      </dsp:nvSpPr>
      <dsp:spPr>
        <a:xfrm rot="8100000">
          <a:off x="50905" y="380931"/>
          <a:ext cx="243107" cy="243107"/>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1DEDD-8D6C-4667-85AA-8EA35ACFAC36}">
      <dsp:nvSpPr>
        <dsp:cNvPr id="0" name=""/>
        <dsp:cNvSpPr/>
      </dsp:nvSpPr>
      <dsp:spPr>
        <a:xfrm>
          <a:off x="77912" y="40793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88CC1C7E-7568-4479-AF47-3A1ED6E03CA9}">
      <dsp:nvSpPr>
        <dsp:cNvPr id="0" name=""/>
        <dsp:cNvSpPr/>
      </dsp:nvSpPr>
      <dsp:spPr>
        <a:xfrm>
          <a:off x="344361" y="674387"/>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Class Intro &amp; Elements of Moviemaking </a:t>
          </a:r>
        </a:p>
        <a:p>
          <a:pPr marL="0" lvl="0" indent="0" algn="l" defTabSz="622300">
            <a:lnSpc>
              <a:spcPct val="90000"/>
            </a:lnSpc>
            <a:spcBef>
              <a:spcPct val="0"/>
            </a:spcBef>
            <a:spcAft>
              <a:spcPct val="35000"/>
            </a:spcAft>
            <a:buNone/>
          </a:pPr>
          <a:r>
            <a:rPr lang="en-US" sz="1400" kern="1200" dirty="0"/>
            <a:t>HW: Demonstrate Requirement 1</a:t>
          </a:r>
        </a:p>
      </dsp:txBody>
      <dsp:txXfrm>
        <a:off x="344361" y="674387"/>
        <a:ext cx="2869926" cy="978522"/>
      </dsp:txXfrm>
    </dsp:sp>
    <dsp:sp modelId="{776A87A4-2EEA-4884-A2EC-E4FF3949F89E}">
      <dsp:nvSpPr>
        <dsp:cNvPr id="0" name=""/>
        <dsp:cNvSpPr/>
      </dsp:nvSpPr>
      <dsp:spPr>
        <a:xfrm>
          <a:off x="344361" y="33058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Monday</a:t>
          </a:r>
        </a:p>
      </dsp:txBody>
      <dsp:txXfrm>
        <a:off x="344361" y="330582"/>
        <a:ext cx="2869926" cy="343805"/>
      </dsp:txXfrm>
    </dsp:sp>
    <dsp:sp modelId="{C0A284D8-01B1-4298-AB60-CCB5EDD2289E}">
      <dsp:nvSpPr>
        <dsp:cNvPr id="0" name=""/>
        <dsp:cNvSpPr/>
      </dsp:nvSpPr>
      <dsp:spPr>
        <a:xfrm>
          <a:off x="172459" y="674387"/>
          <a:ext cx="0" cy="978522"/>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01404C7-2967-4829-AF9D-17F7949B7B08}">
      <dsp:nvSpPr>
        <dsp:cNvPr id="0" name=""/>
        <dsp:cNvSpPr/>
      </dsp:nvSpPr>
      <dsp:spPr>
        <a:xfrm>
          <a:off x="141004" y="1621967"/>
          <a:ext cx="61884" cy="6188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68735-BC49-4399-A22A-FB6914AE301B}">
      <dsp:nvSpPr>
        <dsp:cNvPr id="0" name=""/>
        <dsp:cNvSpPr/>
      </dsp:nvSpPr>
      <dsp:spPr>
        <a:xfrm rot="18900000">
          <a:off x="1774610" y="2681781"/>
          <a:ext cx="243107" cy="243107"/>
        </a:xfrm>
        <a:prstGeom prst="teardrop">
          <a:avLst>
            <a:gd name="adj" fmla="val 115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0960E-4845-46AF-8C24-2CE820589D71}">
      <dsp:nvSpPr>
        <dsp:cNvPr id="0" name=""/>
        <dsp:cNvSpPr/>
      </dsp:nvSpPr>
      <dsp:spPr>
        <a:xfrm>
          <a:off x="1801617" y="270878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9A5DA6FC-D264-46AC-8D7D-FC17ED50886D}">
      <dsp:nvSpPr>
        <dsp:cNvPr id="0" name=""/>
        <dsp:cNvSpPr/>
      </dsp:nvSpPr>
      <dsp:spPr>
        <a:xfrm>
          <a:off x="2068066" y="1652910"/>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Tools of Moviemaking: Treatments, Storyboards, Shot Techniques, &amp; Lenses</a:t>
          </a:r>
        </a:p>
      </dsp:txBody>
      <dsp:txXfrm>
        <a:off x="2068066" y="1652910"/>
        <a:ext cx="2869926" cy="978522"/>
      </dsp:txXfrm>
    </dsp:sp>
    <dsp:sp modelId="{743863ED-BD5C-4135-BF28-D0A2E3F357A2}">
      <dsp:nvSpPr>
        <dsp:cNvPr id="0" name=""/>
        <dsp:cNvSpPr/>
      </dsp:nvSpPr>
      <dsp:spPr>
        <a:xfrm>
          <a:off x="2068066" y="263143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Tuesday</a:t>
          </a:r>
        </a:p>
      </dsp:txBody>
      <dsp:txXfrm>
        <a:off x="2068066" y="2631432"/>
        <a:ext cx="2869926" cy="343805"/>
      </dsp:txXfrm>
    </dsp:sp>
    <dsp:sp modelId="{64A1BE1E-1CF7-44E2-8D21-D7C9E53590B6}">
      <dsp:nvSpPr>
        <dsp:cNvPr id="0" name=""/>
        <dsp:cNvSpPr/>
      </dsp:nvSpPr>
      <dsp:spPr>
        <a:xfrm>
          <a:off x="1896163" y="1652910"/>
          <a:ext cx="0" cy="978522"/>
        </a:xfrm>
        <a:prstGeom prst="line">
          <a:avLst/>
        </a:prstGeom>
        <a:noFill/>
        <a:ln w="1270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77DB48D-8515-4CA7-86E0-3383E00ADBE2}">
      <dsp:nvSpPr>
        <dsp:cNvPr id="0" name=""/>
        <dsp:cNvSpPr/>
      </dsp:nvSpPr>
      <dsp:spPr>
        <a:xfrm>
          <a:off x="1864709" y="1621967"/>
          <a:ext cx="61884" cy="61884"/>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ECCEE-58A5-4776-880D-35026395DA75}">
      <dsp:nvSpPr>
        <dsp:cNvPr id="0" name=""/>
        <dsp:cNvSpPr/>
      </dsp:nvSpPr>
      <dsp:spPr>
        <a:xfrm rot="8100000">
          <a:off x="3498315" y="380931"/>
          <a:ext cx="243107" cy="243107"/>
        </a:xfrm>
        <a:prstGeom prst="teardrop">
          <a:avLst>
            <a:gd name="adj" fmla="val 11500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8DD29-F9A3-4365-9E79-49B4DC9CCDC0}">
      <dsp:nvSpPr>
        <dsp:cNvPr id="0" name=""/>
        <dsp:cNvSpPr/>
      </dsp:nvSpPr>
      <dsp:spPr>
        <a:xfrm>
          <a:off x="3525322" y="40793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1C4C12C7-08C4-4B4B-B457-DEF322AD934A}">
      <dsp:nvSpPr>
        <dsp:cNvPr id="0" name=""/>
        <dsp:cNvSpPr/>
      </dsp:nvSpPr>
      <dsp:spPr>
        <a:xfrm>
          <a:off x="3791771" y="674387"/>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Careers in Moviemaking</a:t>
          </a:r>
        </a:p>
        <a:p>
          <a:pPr marL="0" lvl="0" indent="0" algn="l" defTabSz="622300">
            <a:lnSpc>
              <a:spcPct val="90000"/>
            </a:lnSpc>
            <a:spcBef>
              <a:spcPct val="0"/>
            </a:spcBef>
            <a:spcAft>
              <a:spcPct val="35000"/>
            </a:spcAft>
            <a:buNone/>
          </a:pPr>
          <a:r>
            <a:rPr lang="en-US" sz="1400" kern="1200" dirty="0"/>
            <a:t>HW: Requirement 4</a:t>
          </a:r>
        </a:p>
      </dsp:txBody>
      <dsp:txXfrm>
        <a:off x="3791771" y="674387"/>
        <a:ext cx="2869926" cy="978522"/>
      </dsp:txXfrm>
    </dsp:sp>
    <dsp:sp modelId="{FFCBEC19-2E50-4409-9B3D-8C21570E6AFF}">
      <dsp:nvSpPr>
        <dsp:cNvPr id="0" name=""/>
        <dsp:cNvSpPr/>
      </dsp:nvSpPr>
      <dsp:spPr>
        <a:xfrm>
          <a:off x="3791771" y="33058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Wednesday</a:t>
          </a:r>
        </a:p>
      </dsp:txBody>
      <dsp:txXfrm>
        <a:off x="3791771" y="330582"/>
        <a:ext cx="2869926" cy="343805"/>
      </dsp:txXfrm>
    </dsp:sp>
    <dsp:sp modelId="{66BC532D-76B2-42F4-9339-EFBD7E5B28D9}">
      <dsp:nvSpPr>
        <dsp:cNvPr id="0" name=""/>
        <dsp:cNvSpPr/>
      </dsp:nvSpPr>
      <dsp:spPr>
        <a:xfrm>
          <a:off x="3619868" y="674387"/>
          <a:ext cx="0" cy="978522"/>
        </a:xfrm>
        <a:prstGeom prst="line">
          <a:avLst/>
        </a:prstGeom>
        <a:noFill/>
        <a:ln w="1270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95D3D22-B0EE-4E43-B3C2-95062628FC13}">
      <dsp:nvSpPr>
        <dsp:cNvPr id="0" name=""/>
        <dsp:cNvSpPr/>
      </dsp:nvSpPr>
      <dsp:spPr>
        <a:xfrm>
          <a:off x="3588413" y="1621967"/>
          <a:ext cx="61884" cy="61884"/>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D1152-2881-4D2E-8CFE-F25733A4851B}">
      <dsp:nvSpPr>
        <dsp:cNvPr id="0" name=""/>
        <dsp:cNvSpPr/>
      </dsp:nvSpPr>
      <dsp:spPr>
        <a:xfrm rot="18900000">
          <a:off x="5222019" y="2681781"/>
          <a:ext cx="243107" cy="243107"/>
        </a:xfrm>
        <a:prstGeom prst="teardrop">
          <a:avLst>
            <a:gd name="adj" fmla="val 115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32A01-F3FA-4851-8F34-1D452294E9C2}">
      <dsp:nvSpPr>
        <dsp:cNvPr id="0" name=""/>
        <dsp:cNvSpPr/>
      </dsp:nvSpPr>
      <dsp:spPr>
        <a:xfrm>
          <a:off x="5249026" y="270878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1B1AAC57-3DDB-44EB-9848-76BC059DDEE1}">
      <dsp:nvSpPr>
        <dsp:cNvPr id="0" name=""/>
        <dsp:cNvSpPr/>
      </dsp:nvSpPr>
      <dsp:spPr>
        <a:xfrm>
          <a:off x="5515475" y="1652910"/>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Demonstration Day</a:t>
          </a:r>
        </a:p>
      </dsp:txBody>
      <dsp:txXfrm>
        <a:off x="5515475" y="1652910"/>
        <a:ext cx="2869926" cy="978522"/>
      </dsp:txXfrm>
    </dsp:sp>
    <dsp:sp modelId="{40A750CC-2304-4D4A-B2F1-F65ED332330A}">
      <dsp:nvSpPr>
        <dsp:cNvPr id="0" name=""/>
        <dsp:cNvSpPr/>
      </dsp:nvSpPr>
      <dsp:spPr>
        <a:xfrm>
          <a:off x="5515475" y="263143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Thursday</a:t>
          </a:r>
        </a:p>
      </dsp:txBody>
      <dsp:txXfrm>
        <a:off x="5515475" y="2631432"/>
        <a:ext cx="2869926" cy="343805"/>
      </dsp:txXfrm>
    </dsp:sp>
    <dsp:sp modelId="{E2CBE8E1-FF2F-488D-AAB2-6D3EF0C389DF}">
      <dsp:nvSpPr>
        <dsp:cNvPr id="0" name=""/>
        <dsp:cNvSpPr/>
      </dsp:nvSpPr>
      <dsp:spPr>
        <a:xfrm>
          <a:off x="5343573" y="1652910"/>
          <a:ext cx="0" cy="978522"/>
        </a:xfrm>
        <a:prstGeom prst="line">
          <a:avLst/>
        </a:prstGeom>
        <a:noFill/>
        <a:ln w="12700"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CB44F1A-57F9-4F88-BBFB-6027AC7ADEC0}">
      <dsp:nvSpPr>
        <dsp:cNvPr id="0" name=""/>
        <dsp:cNvSpPr/>
      </dsp:nvSpPr>
      <dsp:spPr>
        <a:xfrm>
          <a:off x="5312118" y="1621967"/>
          <a:ext cx="61884" cy="61884"/>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6C7D3-FF33-4D31-BA62-3502FC1662C8}">
      <dsp:nvSpPr>
        <dsp:cNvPr id="0" name=""/>
        <dsp:cNvSpPr/>
      </dsp:nvSpPr>
      <dsp:spPr>
        <a:xfrm rot="8100000">
          <a:off x="6945724" y="380931"/>
          <a:ext cx="243107" cy="243107"/>
        </a:xfrm>
        <a:prstGeom prst="teardrop">
          <a:avLst>
            <a:gd name="adj" fmla="val 11500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EC48C-D1DF-40C1-A6A0-5EB6FA55C092}">
      <dsp:nvSpPr>
        <dsp:cNvPr id="0" name=""/>
        <dsp:cNvSpPr/>
      </dsp:nvSpPr>
      <dsp:spPr>
        <a:xfrm>
          <a:off x="6972731" y="40793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33E93177-DEA3-407D-8EBB-01985450A37D}">
      <dsp:nvSpPr>
        <dsp:cNvPr id="0" name=""/>
        <dsp:cNvSpPr/>
      </dsp:nvSpPr>
      <dsp:spPr>
        <a:xfrm>
          <a:off x="7239180" y="674387"/>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Demonstration Day (as needed)</a:t>
          </a:r>
        </a:p>
      </dsp:txBody>
      <dsp:txXfrm>
        <a:off x="7239180" y="674387"/>
        <a:ext cx="2869926" cy="978522"/>
      </dsp:txXfrm>
    </dsp:sp>
    <dsp:sp modelId="{B3869761-8EC7-440C-8708-F5A2BAC06AE9}">
      <dsp:nvSpPr>
        <dsp:cNvPr id="0" name=""/>
        <dsp:cNvSpPr/>
      </dsp:nvSpPr>
      <dsp:spPr>
        <a:xfrm>
          <a:off x="7239180" y="33058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Friday</a:t>
          </a:r>
        </a:p>
      </dsp:txBody>
      <dsp:txXfrm>
        <a:off x="7239180" y="330582"/>
        <a:ext cx="2869926" cy="343805"/>
      </dsp:txXfrm>
    </dsp:sp>
    <dsp:sp modelId="{6C6DE5B9-57E0-4846-BE57-323C8D4D5DAF}">
      <dsp:nvSpPr>
        <dsp:cNvPr id="0" name=""/>
        <dsp:cNvSpPr/>
      </dsp:nvSpPr>
      <dsp:spPr>
        <a:xfrm>
          <a:off x="7067278" y="674387"/>
          <a:ext cx="0" cy="978522"/>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4E2B23B-15CB-4680-8918-D32E4D862884}">
      <dsp:nvSpPr>
        <dsp:cNvPr id="0" name=""/>
        <dsp:cNvSpPr/>
      </dsp:nvSpPr>
      <dsp:spPr>
        <a:xfrm>
          <a:off x="7035823" y="1621967"/>
          <a:ext cx="61884" cy="61884"/>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E3FC3-842C-4102-A3C0-81DAAAB20E84}">
      <dsp:nvSpPr>
        <dsp:cNvPr id="0" name=""/>
        <dsp:cNvSpPr/>
      </dsp:nvSpPr>
      <dsp:spPr>
        <a:xfrm>
          <a:off x="720156" y="1321"/>
          <a:ext cx="1650622" cy="990373"/>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Director of Photography (Cinematographer)</a:t>
          </a:r>
        </a:p>
      </dsp:txBody>
      <dsp:txXfrm>
        <a:off x="720156" y="1321"/>
        <a:ext cx="1650622" cy="990373"/>
      </dsp:txXfrm>
    </dsp:sp>
    <dsp:sp modelId="{B9F2CDE7-7A2D-422B-87DD-6DA772F9DCDF}">
      <dsp:nvSpPr>
        <dsp:cNvPr id="0" name=""/>
        <dsp:cNvSpPr/>
      </dsp:nvSpPr>
      <dsp:spPr>
        <a:xfrm>
          <a:off x="2535841" y="1321"/>
          <a:ext cx="1650622" cy="990373"/>
        </a:xfrm>
        <a:prstGeom prst="rect">
          <a:avLst/>
        </a:prstGeom>
        <a:gradFill rotWithShape="0">
          <a:gsLst>
            <a:gs pos="0">
              <a:schemeClr val="accent5">
                <a:hueOff val="-1535788"/>
                <a:satOff val="1719"/>
                <a:lumOff val="98"/>
                <a:alphaOff val="0"/>
                <a:tint val="94000"/>
                <a:satMod val="100000"/>
                <a:lumMod val="104000"/>
              </a:schemeClr>
            </a:gs>
            <a:gs pos="69000">
              <a:schemeClr val="accent5">
                <a:hueOff val="-1535788"/>
                <a:satOff val="1719"/>
                <a:lumOff val="98"/>
                <a:alphaOff val="0"/>
                <a:shade val="86000"/>
                <a:satMod val="130000"/>
                <a:lumMod val="102000"/>
              </a:schemeClr>
            </a:gs>
            <a:gs pos="100000">
              <a:schemeClr val="accent5">
                <a:hueOff val="-1535788"/>
                <a:satOff val="1719"/>
                <a:lumOff val="9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Camera Operator</a:t>
          </a:r>
        </a:p>
      </dsp:txBody>
      <dsp:txXfrm>
        <a:off x="2535841" y="1321"/>
        <a:ext cx="1650622" cy="990373"/>
      </dsp:txXfrm>
    </dsp:sp>
    <dsp:sp modelId="{46288A9B-02A7-4A61-8001-26C51D8C321A}">
      <dsp:nvSpPr>
        <dsp:cNvPr id="0" name=""/>
        <dsp:cNvSpPr/>
      </dsp:nvSpPr>
      <dsp:spPr>
        <a:xfrm>
          <a:off x="4351526" y="1321"/>
          <a:ext cx="1650622" cy="990373"/>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Producer</a:t>
          </a:r>
        </a:p>
      </dsp:txBody>
      <dsp:txXfrm>
        <a:off x="4351526" y="1321"/>
        <a:ext cx="1650622" cy="990373"/>
      </dsp:txXfrm>
    </dsp:sp>
    <dsp:sp modelId="{CC32AB2A-AA98-48DF-81A0-D6E5C5E7DE7E}">
      <dsp:nvSpPr>
        <dsp:cNvPr id="0" name=""/>
        <dsp:cNvSpPr/>
      </dsp:nvSpPr>
      <dsp:spPr>
        <a:xfrm>
          <a:off x="6167211" y="1321"/>
          <a:ext cx="1650622" cy="990373"/>
        </a:xfrm>
        <a:prstGeom prst="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Director</a:t>
          </a:r>
        </a:p>
      </dsp:txBody>
      <dsp:txXfrm>
        <a:off x="6167211" y="1321"/>
        <a:ext cx="1650622" cy="990373"/>
      </dsp:txXfrm>
    </dsp:sp>
    <dsp:sp modelId="{75D578CC-40C5-4C90-816B-54B1DB433664}">
      <dsp:nvSpPr>
        <dsp:cNvPr id="0" name=""/>
        <dsp:cNvSpPr/>
      </dsp:nvSpPr>
      <dsp:spPr>
        <a:xfrm>
          <a:off x="7982895" y="1321"/>
          <a:ext cx="1650622" cy="990373"/>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Casting Director</a:t>
          </a:r>
        </a:p>
      </dsp:txBody>
      <dsp:txXfrm>
        <a:off x="7982895" y="1321"/>
        <a:ext cx="1650622" cy="990373"/>
      </dsp:txXfrm>
    </dsp:sp>
    <dsp:sp modelId="{B31EEB01-70A7-4D9B-A8A0-3C547D4519BA}">
      <dsp:nvSpPr>
        <dsp:cNvPr id="0" name=""/>
        <dsp:cNvSpPr/>
      </dsp:nvSpPr>
      <dsp:spPr>
        <a:xfrm>
          <a:off x="720156" y="1156757"/>
          <a:ext cx="1650622" cy="990373"/>
        </a:xfrm>
        <a:prstGeom prst="rect">
          <a:avLst/>
        </a:prstGeom>
        <a:gradFill rotWithShape="0">
          <a:gsLst>
            <a:gs pos="0">
              <a:schemeClr val="accent5">
                <a:hueOff val="-7678940"/>
                <a:satOff val="8594"/>
                <a:lumOff val="490"/>
                <a:alphaOff val="0"/>
                <a:tint val="94000"/>
                <a:satMod val="100000"/>
                <a:lumMod val="104000"/>
              </a:schemeClr>
            </a:gs>
            <a:gs pos="69000">
              <a:schemeClr val="accent5">
                <a:hueOff val="-7678940"/>
                <a:satOff val="8594"/>
                <a:lumOff val="490"/>
                <a:alphaOff val="0"/>
                <a:shade val="86000"/>
                <a:satMod val="130000"/>
                <a:lumMod val="102000"/>
              </a:schemeClr>
            </a:gs>
            <a:gs pos="100000">
              <a:schemeClr val="accent5">
                <a:hueOff val="-7678940"/>
                <a:satOff val="8594"/>
                <a:lumOff val="49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Location Manager</a:t>
          </a:r>
        </a:p>
      </dsp:txBody>
      <dsp:txXfrm>
        <a:off x="720156" y="1156757"/>
        <a:ext cx="1650622" cy="990373"/>
      </dsp:txXfrm>
    </dsp:sp>
    <dsp:sp modelId="{886AB220-2CE8-4343-84A5-E9D446AD0E53}">
      <dsp:nvSpPr>
        <dsp:cNvPr id="0" name=""/>
        <dsp:cNvSpPr/>
      </dsp:nvSpPr>
      <dsp:spPr>
        <a:xfrm>
          <a:off x="2535841" y="1156757"/>
          <a:ext cx="1650622" cy="990373"/>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Screenwriter</a:t>
          </a:r>
        </a:p>
      </dsp:txBody>
      <dsp:txXfrm>
        <a:off x="2535841" y="1156757"/>
        <a:ext cx="1650622" cy="990373"/>
      </dsp:txXfrm>
    </dsp:sp>
    <dsp:sp modelId="{5E02985C-2640-4A33-AE3A-21122F7F38E1}">
      <dsp:nvSpPr>
        <dsp:cNvPr id="0" name=""/>
        <dsp:cNvSpPr/>
      </dsp:nvSpPr>
      <dsp:spPr>
        <a:xfrm>
          <a:off x="4351526" y="1156757"/>
          <a:ext cx="1650622" cy="990373"/>
        </a:xfrm>
        <a:prstGeom prst="rect">
          <a:avLst/>
        </a:prstGeom>
        <a:gradFill rotWithShape="0">
          <a:gsLst>
            <a:gs pos="0">
              <a:schemeClr val="accent5">
                <a:hueOff val="-10750517"/>
                <a:satOff val="12031"/>
                <a:lumOff val="687"/>
                <a:alphaOff val="0"/>
                <a:tint val="94000"/>
                <a:satMod val="100000"/>
                <a:lumMod val="104000"/>
              </a:schemeClr>
            </a:gs>
            <a:gs pos="69000">
              <a:schemeClr val="accent5">
                <a:hueOff val="-10750517"/>
                <a:satOff val="12031"/>
                <a:lumOff val="687"/>
                <a:alphaOff val="0"/>
                <a:shade val="86000"/>
                <a:satMod val="130000"/>
                <a:lumMod val="102000"/>
              </a:schemeClr>
            </a:gs>
            <a:gs pos="100000">
              <a:schemeClr val="accent5">
                <a:hueOff val="-10750517"/>
                <a:satOff val="12031"/>
                <a:lumOff val="68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Set Designer</a:t>
          </a:r>
        </a:p>
      </dsp:txBody>
      <dsp:txXfrm>
        <a:off x="4351526" y="1156757"/>
        <a:ext cx="1650622" cy="990373"/>
      </dsp:txXfrm>
    </dsp:sp>
    <dsp:sp modelId="{D6E6ED3D-4F4E-441D-B74B-43CB628A321B}">
      <dsp:nvSpPr>
        <dsp:cNvPr id="0" name=""/>
        <dsp:cNvSpPr/>
      </dsp:nvSpPr>
      <dsp:spPr>
        <a:xfrm>
          <a:off x="6167211" y="1156757"/>
          <a:ext cx="1650622" cy="990373"/>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Costume Designer</a:t>
          </a:r>
        </a:p>
      </dsp:txBody>
      <dsp:txXfrm>
        <a:off x="6167211" y="1156757"/>
        <a:ext cx="1650622" cy="990373"/>
      </dsp:txXfrm>
    </dsp:sp>
    <dsp:sp modelId="{BECD1CBA-EAE8-4C82-A37E-2870AAD8FE08}">
      <dsp:nvSpPr>
        <dsp:cNvPr id="0" name=""/>
        <dsp:cNvSpPr/>
      </dsp:nvSpPr>
      <dsp:spPr>
        <a:xfrm>
          <a:off x="7982895" y="1156757"/>
          <a:ext cx="1650622" cy="990373"/>
        </a:xfrm>
        <a:prstGeom prst="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Special Effects Technician</a:t>
          </a:r>
        </a:p>
      </dsp:txBody>
      <dsp:txXfrm>
        <a:off x="7982895" y="1156757"/>
        <a:ext cx="1650622" cy="990373"/>
      </dsp:txXfrm>
    </dsp:sp>
    <dsp:sp modelId="{2D08A6D5-4CB4-4369-B6E9-114364C13982}">
      <dsp:nvSpPr>
        <dsp:cNvPr id="0" name=""/>
        <dsp:cNvSpPr/>
      </dsp:nvSpPr>
      <dsp:spPr>
        <a:xfrm>
          <a:off x="2535841" y="2312193"/>
          <a:ext cx="1650622" cy="990373"/>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Stunt Coordinator</a:t>
          </a:r>
        </a:p>
      </dsp:txBody>
      <dsp:txXfrm>
        <a:off x="2535841" y="2312193"/>
        <a:ext cx="1650622" cy="990373"/>
      </dsp:txXfrm>
    </dsp:sp>
    <dsp:sp modelId="{8F010223-DAB0-47CD-9E16-301D0DCBA2CD}">
      <dsp:nvSpPr>
        <dsp:cNvPr id="0" name=""/>
        <dsp:cNvSpPr/>
      </dsp:nvSpPr>
      <dsp:spPr>
        <a:xfrm>
          <a:off x="4351526" y="2312193"/>
          <a:ext cx="1650622" cy="990373"/>
        </a:xfrm>
        <a:prstGeom prst="rect">
          <a:avLst/>
        </a:prstGeom>
        <a:gradFill rotWithShape="0">
          <a:gsLst>
            <a:gs pos="0">
              <a:schemeClr val="accent5">
                <a:hueOff val="-16893669"/>
                <a:satOff val="18906"/>
                <a:lumOff val="1079"/>
                <a:alphaOff val="0"/>
                <a:tint val="94000"/>
                <a:satMod val="100000"/>
                <a:lumMod val="104000"/>
              </a:schemeClr>
            </a:gs>
            <a:gs pos="69000">
              <a:schemeClr val="accent5">
                <a:hueOff val="-16893669"/>
                <a:satOff val="18906"/>
                <a:lumOff val="1079"/>
                <a:alphaOff val="0"/>
                <a:shade val="86000"/>
                <a:satMod val="130000"/>
                <a:lumMod val="102000"/>
              </a:schemeClr>
            </a:gs>
            <a:gs pos="100000">
              <a:schemeClr val="accent5">
                <a:hueOff val="-16893669"/>
                <a:satOff val="18906"/>
                <a:lumOff val="107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Stunt Actor</a:t>
          </a:r>
        </a:p>
      </dsp:txBody>
      <dsp:txXfrm>
        <a:off x="4351526" y="2312193"/>
        <a:ext cx="1650622" cy="990373"/>
      </dsp:txXfrm>
    </dsp:sp>
    <dsp:sp modelId="{1CC3D0AB-48A3-450C-8474-398E87BB7911}">
      <dsp:nvSpPr>
        <dsp:cNvPr id="0" name=""/>
        <dsp:cNvSpPr/>
      </dsp:nvSpPr>
      <dsp:spPr>
        <a:xfrm>
          <a:off x="6167211" y="2312193"/>
          <a:ext cx="1650622" cy="990373"/>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Actor</a:t>
          </a:r>
        </a:p>
      </dsp:txBody>
      <dsp:txXfrm>
        <a:off x="6167211" y="2312193"/>
        <a:ext cx="1650622" cy="9903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39A7-736B-4FD7-9DEC-041A584D472D}">
      <dsp:nvSpPr>
        <dsp:cNvPr id="0" name=""/>
        <dsp:cNvSpPr/>
      </dsp:nvSpPr>
      <dsp:spPr>
        <a:xfrm>
          <a:off x="0" y="752236"/>
          <a:ext cx="5924550" cy="13887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EB32E-09A8-4507-B111-06238F37014D}">
      <dsp:nvSpPr>
        <dsp:cNvPr id="0" name=""/>
        <dsp:cNvSpPr/>
      </dsp:nvSpPr>
      <dsp:spPr>
        <a:xfrm>
          <a:off x="420095" y="1064704"/>
          <a:ext cx="763809" cy="7638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1786BB-DB8E-41EA-830C-CDA42E2BAB6C}">
      <dsp:nvSpPr>
        <dsp:cNvPr id="0" name=""/>
        <dsp:cNvSpPr/>
      </dsp:nvSpPr>
      <dsp:spPr>
        <a:xfrm>
          <a:off x="1604000" y="752236"/>
          <a:ext cx="4320549" cy="13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76" tIns="146976" rIns="146976" bIns="146976" numCol="1" spcCol="1270" anchor="ctr" anchorCtr="0">
          <a:noAutofit/>
        </a:bodyPr>
        <a:lstStyle/>
        <a:p>
          <a:pPr marL="0" lvl="0" indent="0" algn="l" defTabSz="1066800">
            <a:lnSpc>
              <a:spcPct val="100000"/>
            </a:lnSpc>
            <a:spcBef>
              <a:spcPct val="0"/>
            </a:spcBef>
            <a:spcAft>
              <a:spcPct val="35000"/>
            </a:spcAft>
            <a:buNone/>
          </a:pPr>
          <a:r>
            <a:rPr lang="en-US" sz="2400" kern="1200"/>
            <a:t>CareersinFilm.com</a:t>
          </a:r>
        </a:p>
      </dsp:txBody>
      <dsp:txXfrm>
        <a:off x="1604000" y="752236"/>
        <a:ext cx="4320549" cy="1388745"/>
      </dsp:txXfrm>
    </dsp:sp>
    <dsp:sp modelId="{8676953F-63C8-4C93-87BC-B3E31EA5CBEC}">
      <dsp:nvSpPr>
        <dsp:cNvPr id="0" name=""/>
        <dsp:cNvSpPr/>
      </dsp:nvSpPr>
      <dsp:spPr>
        <a:xfrm>
          <a:off x="0" y="2488168"/>
          <a:ext cx="5924550" cy="13887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9CDD2-C73C-4410-B0B9-BC88A16699DF}">
      <dsp:nvSpPr>
        <dsp:cNvPr id="0" name=""/>
        <dsp:cNvSpPr/>
      </dsp:nvSpPr>
      <dsp:spPr>
        <a:xfrm>
          <a:off x="420095" y="2800635"/>
          <a:ext cx="763809" cy="7638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F8246-6DAF-4FBE-8158-07EB114859E1}">
      <dsp:nvSpPr>
        <dsp:cNvPr id="0" name=""/>
        <dsp:cNvSpPr/>
      </dsp:nvSpPr>
      <dsp:spPr>
        <a:xfrm>
          <a:off x="1604000" y="2488168"/>
          <a:ext cx="4320549" cy="13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76" tIns="146976" rIns="146976" bIns="146976" numCol="1" spcCol="1270" anchor="ctr" anchorCtr="0">
          <a:noAutofit/>
        </a:bodyPr>
        <a:lstStyle/>
        <a:p>
          <a:pPr marL="0" lvl="0" indent="0" algn="l" defTabSz="1066800">
            <a:lnSpc>
              <a:spcPct val="100000"/>
            </a:lnSpc>
            <a:spcBef>
              <a:spcPct val="0"/>
            </a:spcBef>
            <a:spcAft>
              <a:spcPct val="35000"/>
            </a:spcAft>
            <a:buNone/>
          </a:pPr>
          <a:r>
            <a:rPr lang="en-US" sz="2400" kern="1200"/>
            <a:t>Explore your </a:t>
          </a:r>
          <a:r>
            <a:rPr lang="en-US" sz="2400" kern="1200" dirty="0"/>
            <a:t>school, local community colleges, universities etc.</a:t>
          </a:r>
        </a:p>
      </dsp:txBody>
      <dsp:txXfrm>
        <a:off x="1604000" y="2488168"/>
        <a:ext cx="4320549" cy="1388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6ABD4-9A8D-4A12-8377-3DC3982FC2E9}">
      <dsp:nvSpPr>
        <dsp:cNvPr id="0" name=""/>
        <dsp:cNvSpPr/>
      </dsp:nvSpPr>
      <dsp:spPr>
        <a:xfrm>
          <a:off x="0" y="1497"/>
          <a:ext cx="5924550" cy="638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74D7E8-0639-4E35-A43E-9149CFEBBD09}">
      <dsp:nvSpPr>
        <dsp:cNvPr id="0" name=""/>
        <dsp:cNvSpPr/>
      </dsp:nvSpPr>
      <dsp:spPr>
        <a:xfrm>
          <a:off x="193022" y="145067"/>
          <a:ext cx="350949" cy="3509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DDDC58-B60A-4030-A9C0-A4466203F08C}">
      <dsp:nvSpPr>
        <dsp:cNvPr id="0" name=""/>
        <dsp:cNvSpPr/>
      </dsp:nvSpPr>
      <dsp:spPr>
        <a:xfrm>
          <a:off x="736994" y="1497"/>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844550">
            <a:lnSpc>
              <a:spcPct val="100000"/>
            </a:lnSpc>
            <a:spcBef>
              <a:spcPct val="0"/>
            </a:spcBef>
            <a:spcAft>
              <a:spcPct val="35000"/>
            </a:spcAft>
            <a:buNone/>
          </a:pPr>
          <a:r>
            <a:rPr lang="en-US" sz="1900" kern="1200"/>
            <a:t>Active participation</a:t>
          </a:r>
        </a:p>
      </dsp:txBody>
      <dsp:txXfrm>
        <a:off x="736994" y="1497"/>
        <a:ext cx="5187555" cy="638090"/>
      </dsp:txXfrm>
    </dsp:sp>
    <dsp:sp modelId="{53BE8930-901F-49CD-B948-135063C45988}">
      <dsp:nvSpPr>
        <dsp:cNvPr id="0" name=""/>
        <dsp:cNvSpPr/>
      </dsp:nvSpPr>
      <dsp:spPr>
        <a:xfrm>
          <a:off x="0" y="799110"/>
          <a:ext cx="5924550" cy="638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2EBCFA-7FCA-40B3-8E2E-81D149044213}">
      <dsp:nvSpPr>
        <dsp:cNvPr id="0" name=""/>
        <dsp:cNvSpPr/>
      </dsp:nvSpPr>
      <dsp:spPr>
        <a:xfrm>
          <a:off x="193022" y="942680"/>
          <a:ext cx="350949" cy="3509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B29D1D-657A-455F-B4B4-A9F8428524B6}">
      <dsp:nvSpPr>
        <dsp:cNvPr id="0" name=""/>
        <dsp:cNvSpPr/>
      </dsp:nvSpPr>
      <dsp:spPr>
        <a:xfrm>
          <a:off x="736994" y="799110"/>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844550">
            <a:lnSpc>
              <a:spcPct val="100000"/>
            </a:lnSpc>
            <a:spcBef>
              <a:spcPct val="0"/>
            </a:spcBef>
            <a:spcAft>
              <a:spcPct val="35000"/>
            </a:spcAft>
            <a:buNone/>
          </a:pPr>
          <a:r>
            <a:rPr lang="en-US" sz="1900" kern="1200"/>
            <a:t>No more, no less</a:t>
          </a:r>
        </a:p>
      </dsp:txBody>
      <dsp:txXfrm>
        <a:off x="736994" y="799110"/>
        <a:ext cx="5187555" cy="638090"/>
      </dsp:txXfrm>
    </dsp:sp>
    <dsp:sp modelId="{E0E27CFE-3B03-47FB-9DD1-223B84DC263A}">
      <dsp:nvSpPr>
        <dsp:cNvPr id="0" name=""/>
        <dsp:cNvSpPr/>
      </dsp:nvSpPr>
      <dsp:spPr>
        <a:xfrm>
          <a:off x="0" y="1596723"/>
          <a:ext cx="5924550" cy="638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1923D-CABD-4BBF-A960-6CFBD7CCF9B4}">
      <dsp:nvSpPr>
        <dsp:cNvPr id="0" name=""/>
        <dsp:cNvSpPr/>
      </dsp:nvSpPr>
      <dsp:spPr>
        <a:xfrm>
          <a:off x="193022" y="1740293"/>
          <a:ext cx="350949" cy="3509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B08885-7B64-47C0-A84E-43E7D5ADB6BF}">
      <dsp:nvSpPr>
        <dsp:cNvPr id="0" name=""/>
        <dsp:cNvSpPr/>
      </dsp:nvSpPr>
      <dsp:spPr>
        <a:xfrm>
          <a:off x="736994" y="1596723"/>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844550">
            <a:lnSpc>
              <a:spcPct val="100000"/>
            </a:lnSpc>
            <a:spcBef>
              <a:spcPct val="0"/>
            </a:spcBef>
            <a:spcAft>
              <a:spcPct val="35000"/>
            </a:spcAft>
            <a:buNone/>
          </a:pPr>
          <a:r>
            <a:rPr lang="en-US" sz="1900" kern="1200"/>
            <a:t>If you have a question, ask</a:t>
          </a:r>
        </a:p>
      </dsp:txBody>
      <dsp:txXfrm>
        <a:off x="736994" y="1596723"/>
        <a:ext cx="5187555" cy="638090"/>
      </dsp:txXfrm>
    </dsp:sp>
    <dsp:sp modelId="{F8D73283-C1C6-4436-AF7B-21BE5DBFE9A1}">
      <dsp:nvSpPr>
        <dsp:cNvPr id="0" name=""/>
        <dsp:cNvSpPr/>
      </dsp:nvSpPr>
      <dsp:spPr>
        <a:xfrm>
          <a:off x="0" y="2394336"/>
          <a:ext cx="5924550" cy="638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B536D-CA29-4BFE-A394-7D7CDF222AD6}">
      <dsp:nvSpPr>
        <dsp:cNvPr id="0" name=""/>
        <dsp:cNvSpPr/>
      </dsp:nvSpPr>
      <dsp:spPr>
        <a:xfrm>
          <a:off x="193022" y="2537906"/>
          <a:ext cx="350949" cy="3509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9323B5-E0EE-4FEB-AF05-7CB9B671A6CD}">
      <dsp:nvSpPr>
        <dsp:cNvPr id="0" name=""/>
        <dsp:cNvSpPr/>
      </dsp:nvSpPr>
      <dsp:spPr>
        <a:xfrm>
          <a:off x="736994" y="2394336"/>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844550">
            <a:lnSpc>
              <a:spcPct val="100000"/>
            </a:lnSpc>
            <a:spcBef>
              <a:spcPct val="0"/>
            </a:spcBef>
            <a:spcAft>
              <a:spcPct val="35000"/>
            </a:spcAft>
            <a:buNone/>
          </a:pPr>
          <a:r>
            <a:rPr lang="en-US" sz="1900" kern="1200"/>
            <a:t>Give feedback</a:t>
          </a:r>
        </a:p>
      </dsp:txBody>
      <dsp:txXfrm>
        <a:off x="736994" y="2394336"/>
        <a:ext cx="5187555" cy="638090"/>
      </dsp:txXfrm>
    </dsp:sp>
    <dsp:sp modelId="{2B05ED01-429A-41D4-965A-CD2BA9CCE39B}">
      <dsp:nvSpPr>
        <dsp:cNvPr id="0" name=""/>
        <dsp:cNvSpPr/>
      </dsp:nvSpPr>
      <dsp:spPr>
        <a:xfrm>
          <a:off x="0" y="3191949"/>
          <a:ext cx="5924550" cy="638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CE94C-5D29-4D63-A7D2-9045BEF9B4BE}">
      <dsp:nvSpPr>
        <dsp:cNvPr id="0" name=""/>
        <dsp:cNvSpPr/>
      </dsp:nvSpPr>
      <dsp:spPr>
        <a:xfrm>
          <a:off x="193022" y="3335519"/>
          <a:ext cx="350949" cy="3509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0E6189-74E6-4B92-A50A-CD3B01A41444}">
      <dsp:nvSpPr>
        <dsp:cNvPr id="0" name=""/>
        <dsp:cNvSpPr/>
      </dsp:nvSpPr>
      <dsp:spPr>
        <a:xfrm>
          <a:off x="736994" y="3191949"/>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844550">
            <a:lnSpc>
              <a:spcPct val="100000"/>
            </a:lnSpc>
            <a:spcBef>
              <a:spcPct val="0"/>
            </a:spcBef>
            <a:spcAft>
              <a:spcPct val="35000"/>
            </a:spcAft>
            <a:buNone/>
          </a:pPr>
          <a:r>
            <a:rPr lang="en-US" sz="1900" kern="1200"/>
            <a:t>Appropriate content</a:t>
          </a:r>
        </a:p>
      </dsp:txBody>
      <dsp:txXfrm>
        <a:off x="736994" y="3191949"/>
        <a:ext cx="5187555" cy="638090"/>
      </dsp:txXfrm>
    </dsp:sp>
    <dsp:sp modelId="{F95D178A-08A8-4198-8E5E-00EF644357FE}">
      <dsp:nvSpPr>
        <dsp:cNvPr id="0" name=""/>
        <dsp:cNvSpPr/>
      </dsp:nvSpPr>
      <dsp:spPr>
        <a:xfrm>
          <a:off x="0" y="3989562"/>
          <a:ext cx="5924550" cy="638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D4167-9A12-4B35-AA79-6C4F85F98614}">
      <dsp:nvSpPr>
        <dsp:cNvPr id="0" name=""/>
        <dsp:cNvSpPr/>
      </dsp:nvSpPr>
      <dsp:spPr>
        <a:xfrm>
          <a:off x="193022" y="4133132"/>
          <a:ext cx="350949" cy="3509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6B2BA-5F0B-4C7F-8C44-51485B2CB560}">
      <dsp:nvSpPr>
        <dsp:cNvPr id="0" name=""/>
        <dsp:cNvSpPr/>
      </dsp:nvSpPr>
      <dsp:spPr>
        <a:xfrm>
          <a:off x="736994" y="3989562"/>
          <a:ext cx="5187555" cy="63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531" tIns="67531" rIns="67531" bIns="67531" numCol="1" spcCol="1270" anchor="ctr" anchorCtr="0">
          <a:noAutofit/>
        </a:bodyPr>
        <a:lstStyle/>
        <a:p>
          <a:pPr marL="0" lvl="0" indent="0" algn="l" defTabSz="844550">
            <a:lnSpc>
              <a:spcPct val="100000"/>
            </a:lnSpc>
            <a:spcBef>
              <a:spcPct val="0"/>
            </a:spcBef>
            <a:spcAft>
              <a:spcPct val="35000"/>
            </a:spcAft>
            <a:buNone/>
          </a:pPr>
          <a:r>
            <a:rPr lang="en-US" sz="1900" kern="1200"/>
            <a:t>Scout Oath/Law</a:t>
          </a:r>
        </a:p>
      </dsp:txBody>
      <dsp:txXfrm>
        <a:off x="736994" y="3989562"/>
        <a:ext cx="5187555" cy="638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FDAC1-EF2E-4202-BA6D-4552D767F17B}">
      <dsp:nvSpPr>
        <dsp:cNvPr id="0" name=""/>
        <dsp:cNvSpPr/>
      </dsp:nvSpPr>
      <dsp:spPr>
        <a:xfrm>
          <a:off x="0" y="1652910"/>
          <a:ext cx="1035367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3741B2C9-14BE-4F2C-B476-9A5EADCED2A5}">
      <dsp:nvSpPr>
        <dsp:cNvPr id="0" name=""/>
        <dsp:cNvSpPr/>
      </dsp:nvSpPr>
      <dsp:spPr>
        <a:xfrm rot="8100000">
          <a:off x="50905" y="380931"/>
          <a:ext cx="243107" cy="243107"/>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1DEDD-8D6C-4667-85AA-8EA35ACFAC36}">
      <dsp:nvSpPr>
        <dsp:cNvPr id="0" name=""/>
        <dsp:cNvSpPr/>
      </dsp:nvSpPr>
      <dsp:spPr>
        <a:xfrm>
          <a:off x="77912" y="40793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88CC1C7E-7568-4479-AF47-3A1ED6E03CA9}">
      <dsp:nvSpPr>
        <dsp:cNvPr id="0" name=""/>
        <dsp:cNvSpPr/>
      </dsp:nvSpPr>
      <dsp:spPr>
        <a:xfrm>
          <a:off x="344361" y="674387"/>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Class Intro &amp; Elements of Moviemaking </a:t>
          </a:r>
        </a:p>
        <a:p>
          <a:pPr marL="0" lvl="0" indent="0" algn="l" defTabSz="622300">
            <a:lnSpc>
              <a:spcPct val="90000"/>
            </a:lnSpc>
            <a:spcBef>
              <a:spcPct val="0"/>
            </a:spcBef>
            <a:spcAft>
              <a:spcPct val="35000"/>
            </a:spcAft>
            <a:buNone/>
          </a:pPr>
          <a:r>
            <a:rPr lang="en-US" sz="1400" kern="1200" dirty="0"/>
            <a:t>HW: Demonstrate Requirement 1</a:t>
          </a:r>
        </a:p>
      </dsp:txBody>
      <dsp:txXfrm>
        <a:off x="344361" y="674387"/>
        <a:ext cx="2869926" cy="978522"/>
      </dsp:txXfrm>
    </dsp:sp>
    <dsp:sp modelId="{776A87A4-2EEA-4884-A2EC-E4FF3949F89E}">
      <dsp:nvSpPr>
        <dsp:cNvPr id="0" name=""/>
        <dsp:cNvSpPr/>
      </dsp:nvSpPr>
      <dsp:spPr>
        <a:xfrm>
          <a:off x="344361" y="33058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Monday</a:t>
          </a:r>
        </a:p>
      </dsp:txBody>
      <dsp:txXfrm>
        <a:off x="344361" y="330582"/>
        <a:ext cx="2869926" cy="343805"/>
      </dsp:txXfrm>
    </dsp:sp>
    <dsp:sp modelId="{C0A284D8-01B1-4298-AB60-CCB5EDD2289E}">
      <dsp:nvSpPr>
        <dsp:cNvPr id="0" name=""/>
        <dsp:cNvSpPr/>
      </dsp:nvSpPr>
      <dsp:spPr>
        <a:xfrm>
          <a:off x="172459" y="674387"/>
          <a:ext cx="0" cy="978522"/>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01404C7-2967-4829-AF9D-17F7949B7B08}">
      <dsp:nvSpPr>
        <dsp:cNvPr id="0" name=""/>
        <dsp:cNvSpPr/>
      </dsp:nvSpPr>
      <dsp:spPr>
        <a:xfrm>
          <a:off x="141004" y="1621967"/>
          <a:ext cx="61884" cy="6188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68735-BC49-4399-A22A-FB6914AE301B}">
      <dsp:nvSpPr>
        <dsp:cNvPr id="0" name=""/>
        <dsp:cNvSpPr/>
      </dsp:nvSpPr>
      <dsp:spPr>
        <a:xfrm rot="18900000">
          <a:off x="1774610" y="2681781"/>
          <a:ext cx="243107" cy="243107"/>
        </a:xfrm>
        <a:prstGeom prst="teardrop">
          <a:avLst>
            <a:gd name="adj" fmla="val 115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0960E-4845-46AF-8C24-2CE820589D71}">
      <dsp:nvSpPr>
        <dsp:cNvPr id="0" name=""/>
        <dsp:cNvSpPr/>
      </dsp:nvSpPr>
      <dsp:spPr>
        <a:xfrm>
          <a:off x="1801617" y="270878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9A5DA6FC-D264-46AC-8D7D-FC17ED50886D}">
      <dsp:nvSpPr>
        <dsp:cNvPr id="0" name=""/>
        <dsp:cNvSpPr/>
      </dsp:nvSpPr>
      <dsp:spPr>
        <a:xfrm>
          <a:off x="2068066" y="1652910"/>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Tools of Moviemaking: Treatments, Storyboards, Shot Techniques, &amp; Lenses</a:t>
          </a:r>
        </a:p>
      </dsp:txBody>
      <dsp:txXfrm>
        <a:off x="2068066" y="1652910"/>
        <a:ext cx="2869926" cy="978522"/>
      </dsp:txXfrm>
    </dsp:sp>
    <dsp:sp modelId="{743863ED-BD5C-4135-BF28-D0A2E3F357A2}">
      <dsp:nvSpPr>
        <dsp:cNvPr id="0" name=""/>
        <dsp:cNvSpPr/>
      </dsp:nvSpPr>
      <dsp:spPr>
        <a:xfrm>
          <a:off x="2068066" y="263143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Tuesday</a:t>
          </a:r>
        </a:p>
      </dsp:txBody>
      <dsp:txXfrm>
        <a:off x="2068066" y="2631432"/>
        <a:ext cx="2869926" cy="343805"/>
      </dsp:txXfrm>
    </dsp:sp>
    <dsp:sp modelId="{64A1BE1E-1CF7-44E2-8D21-D7C9E53590B6}">
      <dsp:nvSpPr>
        <dsp:cNvPr id="0" name=""/>
        <dsp:cNvSpPr/>
      </dsp:nvSpPr>
      <dsp:spPr>
        <a:xfrm>
          <a:off x="1896163" y="1652910"/>
          <a:ext cx="0" cy="978522"/>
        </a:xfrm>
        <a:prstGeom prst="line">
          <a:avLst/>
        </a:prstGeom>
        <a:noFill/>
        <a:ln w="1270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77DB48D-8515-4CA7-86E0-3383E00ADBE2}">
      <dsp:nvSpPr>
        <dsp:cNvPr id="0" name=""/>
        <dsp:cNvSpPr/>
      </dsp:nvSpPr>
      <dsp:spPr>
        <a:xfrm>
          <a:off x="1864709" y="1621967"/>
          <a:ext cx="61884" cy="61884"/>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ECCEE-58A5-4776-880D-35026395DA75}">
      <dsp:nvSpPr>
        <dsp:cNvPr id="0" name=""/>
        <dsp:cNvSpPr/>
      </dsp:nvSpPr>
      <dsp:spPr>
        <a:xfrm rot="8100000">
          <a:off x="3498315" y="380931"/>
          <a:ext cx="243107" cy="243107"/>
        </a:xfrm>
        <a:prstGeom prst="teardrop">
          <a:avLst>
            <a:gd name="adj" fmla="val 11500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8DD29-F9A3-4365-9E79-49B4DC9CCDC0}">
      <dsp:nvSpPr>
        <dsp:cNvPr id="0" name=""/>
        <dsp:cNvSpPr/>
      </dsp:nvSpPr>
      <dsp:spPr>
        <a:xfrm>
          <a:off x="3525322" y="40793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1C4C12C7-08C4-4B4B-B457-DEF322AD934A}">
      <dsp:nvSpPr>
        <dsp:cNvPr id="0" name=""/>
        <dsp:cNvSpPr/>
      </dsp:nvSpPr>
      <dsp:spPr>
        <a:xfrm>
          <a:off x="3791771" y="674387"/>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Careers in Moviemaking</a:t>
          </a:r>
        </a:p>
        <a:p>
          <a:pPr marL="0" lvl="0" indent="0" algn="l" defTabSz="622300">
            <a:lnSpc>
              <a:spcPct val="90000"/>
            </a:lnSpc>
            <a:spcBef>
              <a:spcPct val="0"/>
            </a:spcBef>
            <a:spcAft>
              <a:spcPct val="35000"/>
            </a:spcAft>
            <a:buNone/>
          </a:pPr>
          <a:r>
            <a:rPr lang="en-US" sz="1400" kern="1200" dirty="0"/>
            <a:t>HW: Requirement 4</a:t>
          </a:r>
        </a:p>
      </dsp:txBody>
      <dsp:txXfrm>
        <a:off x="3791771" y="674387"/>
        <a:ext cx="2869926" cy="978522"/>
      </dsp:txXfrm>
    </dsp:sp>
    <dsp:sp modelId="{FFCBEC19-2E50-4409-9B3D-8C21570E6AFF}">
      <dsp:nvSpPr>
        <dsp:cNvPr id="0" name=""/>
        <dsp:cNvSpPr/>
      </dsp:nvSpPr>
      <dsp:spPr>
        <a:xfrm>
          <a:off x="3791771" y="33058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Wednesday</a:t>
          </a:r>
        </a:p>
      </dsp:txBody>
      <dsp:txXfrm>
        <a:off x="3791771" y="330582"/>
        <a:ext cx="2869926" cy="343805"/>
      </dsp:txXfrm>
    </dsp:sp>
    <dsp:sp modelId="{66BC532D-76B2-42F4-9339-EFBD7E5B28D9}">
      <dsp:nvSpPr>
        <dsp:cNvPr id="0" name=""/>
        <dsp:cNvSpPr/>
      </dsp:nvSpPr>
      <dsp:spPr>
        <a:xfrm>
          <a:off x="3619868" y="674387"/>
          <a:ext cx="0" cy="978522"/>
        </a:xfrm>
        <a:prstGeom prst="line">
          <a:avLst/>
        </a:prstGeom>
        <a:noFill/>
        <a:ln w="1270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95D3D22-B0EE-4E43-B3C2-95062628FC13}">
      <dsp:nvSpPr>
        <dsp:cNvPr id="0" name=""/>
        <dsp:cNvSpPr/>
      </dsp:nvSpPr>
      <dsp:spPr>
        <a:xfrm>
          <a:off x="3588413" y="1621967"/>
          <a:ext cx="61884" cy="61884"/>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D1152-2881-4D2E-8CFE-F25733A4851B}">
      <dsp:nvSpPr>
        <dsp:cNvPr id="0" name=""/>
        <dsp:cNvSpPr/>
      </dsp:nvSpPr>
      <dsp:spPr>
        <a:xfrm rot="18900000">
          <a:off x="5222019" y="2681781"/>
          <a:ext cx="243107" cy="243107"/>
        </a:xfrm>
        <a:prstGeom prst="teardrop">
          <a:avLst>
            <a:gd name="adj" fmla="val 115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32A01-F3FA-4851-8F34-1D452294E9C2}">
      <dsp:nvSpPr>
        <dsp:cNvPr id="0" name=""/>
        <dsp:cNvSpPr/>
      </dsp:nvSpPr>
      <dsp:spPr>
        <a:xfrm>
          <a:off x="5249026" y="270878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1B1AAC57-3DDB-44EB-9848-76BC059DDEE1}">
      <dsp:nvSpPr>
        <dsp:cNvPr id="0" name=""/>
        <dsp:cNvSpPr/>
      </dsp:nvSpPr>
      <dsp:spPr>
        <a:xfrm>
          <a:off x="5515475" y="1652910"/>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Demonstration Day</a:t>
          </a:r>
        </a:p>
      </dsp:txBody>
      <dsp:txXfrm>
        <a:off x="5515475" y="1652910"/>
        <a:ext cx="2869926" cy="978522"/>
      </dsp:txXfrm>
    </dsp:sp>
    <dsp:sp modelId="{40A750CC-2304-4D4A-B2F1-F65ED332330A}">
      <dsp:nvSpPr>
        <dsp:cNvPr id="0" name=""/>
        <dsp:cNvSpPr/>
      </dsp:nvSpPr>
      <dsp:spPr>
        <a:xfrm>
          <a:off x="5515475" y="263143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Thursday</a:t>
          </a:r>
        </a:p>
      </dsp:txBody>
      <dsp:txXfrm>
        <a:off x="5515475" y="2631432"/>
        <a:ext cx="2869926" cy="343805"/>
      </dsp:txXfrm>
    </dsp:sp>
    <dsp:sp modelId="{E2CBE8E1-FF2F-488D-AAB2-6D3EF0C389DF}">
      <dsp:nvSpPr>
        <dsp:cNvPr id="0" name=""/>
        <dsp:cNvSpPr/>
      </dsp:nvSpPr>
      <dsp:spPr>
        <a:xfrm>
          <a:off x="5343573" y="1652910"/>
          <a:ext cx="0" cy="978522"/>
        </a:xfrm>
        <a:prstGeom prst="line">
          <a:avLst/>
        </a:prstGeom>
        <a:noFill/>
        <a:ln w="12700"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CB44F1A-57F9-4F88-BBFB-6027AC7ADEC0}">
      <dsp:nvSpPr>
        <dsp:cNvPr id="0" name=""/>
        <dsp:cNvSpPr/>
      </dsp:nvSpPr>
      <dsp:spPr>
        <a:xfrm>
          <a:off x="5312118" y="1621967"/>
          <a:ext cx="61884" cy="61884"/>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6C7D3-FF33-4D31-BA62-3502FC1662C8}">
      <dsp:nvSpPr>
        <dsp:cNvPr id="0" name=""/>
        <dsp:cNvSpPr/>
      </dsp:nvSpPr>
      <dsp:spPr>
        <a:xfrm rot="8100000">
          <a:off x="6945724" y="380931"/>
          <a:ext cx="243107" cy="243107"/>
        </a:xfrm>
        <a:prstGeom prst="teardrop">
          <a:avLst>
            <a:gd name="adj" fmla="val 11500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EC48C-D1DF-40C1-A6A0-5EB6FA55C092}">
      <dsp:nvSpPr>
        <dsp:cNvPr id="0" name=""/>
        <dsp:cNvSpPr/>
      </dsp:nvSpPr>
      <dsp:spPr>
        <a:xfrm>
          <a:off x="6972731" y="40793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33E93177-DEA3-407D-8EBB-01985450A37D}">
      <dsp:nvSpPr>
        <dsp:cNvPr id="0" name=""/>
        <dsp:cNvSpPr/>
      </dsp:nvSpPr>
      <dsp:spPr>
        <a:xfrm>
          <a:off x="7239180" y="674387"/>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Demonstration Day (as needed)</a:t>
          </a:r>
        </a:p>
      </dsp:txBody>
      <dsp:txXfrm>
        <a:off x="7239180" y="674387"/>
        <a:ext cx="2869926" cy="978522"/>
      </dsp:txXfrm>
    </dsp:sp>
    <dsp:sp modelId="{B3869761-8EC7-440C-8708-F5A2BAC06AE9}">
      <dsp:nvSpPr>
        <dsp:cNvPr id="0" name=""/>
        <dsp:cNvSpPr/>
      </dsp:nvSpPr>
      <dsp:spPr>
        <a:xfrm>
          <a:off x="7239180" y="33058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Friday</a:t>
          </a:r>
        </a:p>
      </dsp:txBody>
      <dsp:txXfrm>
        <a:off x="7239180" y="330582"/>
        <a:ext cx="2869926" cy="343805"/>
      </dsp:txXfrm>
    </dsp:sp>
    <dsp:sp modelId="{6C6DE5B9-57E0-4846-BE57-323C8D4D5DAF}">
      <dsp:nvSpPr>
        <dsp:cNvPr id="0" name=""/>
        <dsp:cNvSpPr/>
      </dsp:nvSpPr>
      <dsp:spPr>
        <a:xfrm>
          <a:off x="7067278" y="674387"/>
          <a:ext cx="0" cy="978522"/>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4E2B23B-15CB-4680-8918-D32E4D862884}">
      <dsp:nvSpPr>
        <dsp:cNvPr id="0" name=""/>
        <dsp:cNvSpPr/>
      </dsp:nvSpPr>
      <dsp:spPr>
        <a:xfrm>
          <a:off x="7035823" y="1621967"/>
          <a:ext cx="61884" cy="61884"/>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B39A7-736B-4FD7-9DEC-041A584D472D}">
      <dsp:nvSpPr>
        <dsp:cNvPr id="0" name=""/>
        <dsp:cNvSpPr/>
      </dsp:nvSpPr>
      <dsp:spPr>
        <a:xfrm>
          <a:off x="0" y="395"/>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EB32E-09A8-4507-B111-06238F37014D}">
      <dsp:nvSpPr>
        <dsp:cNvPr id="0" name=""/>
        <dsp:cNvSpPr/>
      </dsp:nvSpPr>
      <dsp:spPr>
        <a:xfrm>
          <a:off x="164715" y="122910"/>
          <a:ext cx="299482" cy="2994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1786BB-DB8E-41EA-830C-CDA42E2BAB6C}">
      <dsp:nvSpPr>
        <dsp:cNvPr id="0" name=""/>
        <dsp:cNvSpPr/>
      </dsp:nvSpPr>
      <dsp:spPr>
        <a:xfrm>
          <a:off x="628912" y="395"/>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711200">
            <a:lnSpc>
              <a:spcPct val="100000"/>
            </a:lnSpc>
            <a:spcBef>
              <a:spcPct val="0"/>
            </a:spcBef>
            <a:spcAft>
              <a:spcPct val="35000"/>
            </a:spcAft>
            <a:buNone/>
          </a:pPr>
          <a:r>
            <a:rPr lang="en-US" sz="1600" kern="1200"/>
            <a:t>Visual storytelling</a:t>
          </a:r>
        </a:p>
      </dsp:txBody>
      <dsp:txXfrm>
        <a:off x="628912" y="395"/>
        <a:ext cx="5295637" cy="544512"/>
      </dsp:txXfrm>
    </dsp:sp>
    <dsp:sp modelId="{7AB7993D-2DA0-46BD-AFB4-A4978383FFF2}">
      <dsp:nvSpPr>
        <dsp:cNvPr id="0" name=""/>
        <dsp:cNvSpPr/>
      </dsp:nvSpPr>
      <dsp:spPr>
        <a:xfrm>
          <a:off x="0" y="681036"/>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A79C9-2F9C-4A74-A25D-53D19E6FC64A}">
      <dsp:nvSpPr>
        <dsp:cNvPr id="0" name=""/>
        <dsp:cNvSpPr/>
      </dsp:nvSpPr>
      <dsp:spPr>
        <a:xfrm>
          <a:off x="164715" y="803551"/>
          <a:ext cx="299482" cy="2994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FD490-F480-4A90-8B20-663718943BD6}">
      <dsp:nvSpPr>
        <dsp:cNvPr id="0" name=""/>
        <dsp:cNvSpPr/>
      </dsp:nvSpPr>
      <dsp:spPr>
        <a:xfrm>
          <a:off x="628912" y="681036"/>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711200">
            <a:lnSpc>
              <a:spcPct val="100000"/>
            </a:lnSpc>
            <a:spcBef>
              <a:spcPct val="0"/>
            </a:spcBef>
            <a:spcAft>
              <a:spcPct val="35000"/>
            </a:spcAft>
            <a:buNone/>
          </a:pPr>
          <a:r>
            <a:rPr lang="en-US" sz="1600" kern="1200"/>
            <a:t>Rhythm</a:t>
          </a:r>
        </a:p>
      </dsp:txBody>
      <dsp:txXfrm>
        <a:off x="628912" y="681036"/>
        <a:ext cx="5295637" cy="544512"/>
      </dsp:txXfrm>
    </dsp:sp>
    <dsp:sp modelId="{6EC0F84E-BF1E-484E-A664-0A72609357E7}">
      <dsp:nvSpPr>
        <dsp:cNvPr id="0" name=""/>
        <dsp:cNvSpPr/>
      </dsp:nvSpPr>
      <dsp:spPr>
        <a:xfrm>
          <a:off x="0" y="1361677"/>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B748F-46C2-48AB-AB49-D69D4A69FE7A}">
      <dsp:nvSpPr>
        <dsp:cNvPr id="0" name=""/>
        <dsp:cNvSpPr/>
      </dsp:nvSpPr>
      <dsp:spPr>
        <a:xfrm>
          <a:off x="164715" y="1484192"/>
          <a:ext cx="299482" cy="2994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C0FC44-2962-4A32-B602-89E46900FE4C}">
      <dsp:nvSpPr>
        <dsp:cNvPr id="0" name=""/>
        <dsp:cNvSpPr/>
      </dsp:nvSpPr>
      <dsp:spPr>
        <a:xfrm>
          <a:off x="628912" y="1361677"/>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711200">
            <a:lnSpc>
              <a:spcPct val="100000"/>
            </a:lnSpc>
            <a:spcBef>
              <a:spcPct val="0"/>
            </a:spcBef>
            <a:spcAft>
              <a:spcPct val="35000"/>
            </a:spcAft>
            <a:buNone/>
          </a:pPr>
          <a:r>
            <a:rPr lang="en-US" sz="1600" kern="1200"/>
            <a:t>180-axis rule</a:t>
          </a:r>
        </a:p>
      </dsp:txBody>
      <dsp:txXfrm>
        <a:off x="628912" y="1361677"/>
        <a:ext cx="5295637" cy="544512"/>
      </dsp:txXfrm>
    </dsp:sp>
    <dsp:sp modelId="{7B2C0975-1CD7-4531-ADCA-445F291DACBD}">
      <dsp:nvSpPr>
        <dsp:cNvPr id="0" name=""/>
        <dsp:cNvSpPr/>
      </dsp:nvSpPr>
      <dsp:spPr>
        <a:xfrm>
          <a:off x="0" y="2042318"/>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4DDB0-4F5D-46A3-BF13-EE3AAF4455ED}">
      <dsp:nvSpPr>
        <dsp:cNvPr id="0" name=""/>
        <dsp:cNvSpPr/>
      </dsp:nvSpPr>
      <dsp:spPr>
        <a:xfrm>
          <a:off x="164715" y="2164833"/>
          <a:ext cx="299482" cy="2994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EF1A4F-7AF4-438F-AE2F-A2150F5229DE}">
      <dsp:nvSpPr>
        <dsp:cNvPr id="0" name=""/>
        <dsp:cNvSpPr/>
      </dsp:nvSpPr>
      <dsp:spPr>
        <a:xfrm>
          <a:off x="628912" y="2042318"/>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711200">
            <a:lnSpc>
              <a:spcPct val="100000"/>
            </a:lnSpc>
            <a:spcBef>
              <a:spcPct val="0"/>
            </a:spcBef>
            <a:spcAft>
              <a:spcPct val="35000"/>
            </a:spcAft>
            <a:buNone/>
          </a:pPr>
          <a:r>
            <a:rPr lang="en-US" sz="1600" kern="1200"/>
            <a:t>Camera movement</a:t>
          </a:r>
        </a:p>
      </dsp:txBody>
      <dsp:txXfrm>
        <a:off x="628912" y="2042318"/>
        <a:ext cx="5295637" cy="544512"/>
      </dsp:txXfrm>
    </dsp:sp>
    <dsp:sp modelId="{986A58E4-AC77-4130-9CA4-65E699D5A46E}">
      <dsp:nvSpPr>
        <dsp:cNvPr id="0" name=""/>
        <dsp:cNvSpPr/>
      </dsp:nvSpPr>
      <dsp:spPr>
        <a:xfrm>
          <a:off x="0" y="2722959"/>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362ED-0740-4A60-A8F8-F132FA1BAF0F}">
      <dsp:nvSpPr>
        <dsp:cNvPr id="0" name=""/>
        <dsp:cNvSpPr/>
      </dsp:nvSpPr>
      <dsp:spPr>
        <a:xfrm>
          <a:off x="164715" y="2845474"/>
          <a:ext cx="299482" cy="2994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2734CA-0BC5-4BDE-A862-4ABD9EFE77E7}">
      <dsp:nvSpPr>
        <dsp:cNvPr id="0" name=""/>
        <dsp:cNvSpPr/>
      </dsp:nvSpPr>
      <dsp:spPr>
        <a:xfrm>
          <a:off x="628912" y="2722959"/>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711200">
            <a:lnSpc>
              <a:spcPct val="100000"/>
            </a:lnSpc>
            <a:spcBef>
              <a:spcPct val="0"/>
            </a:spcBef>
            <a:spcAft>
              <a:spcPct val="35000"/>
            </a:spcAft>
            <a:buNone/>
          </a:pPr>
          <a:r>
            <a:rPr lang="en-US" sz="1600" kern="1200"/>
            <a:t>Framing &amp; shot composition</a:t>
          </a:r>
        </a:p>
      </dsp:txBody>
      <dsp:txXfrm>
        <a:off x="628912" y="2722959"/>
        <a:ext cx="5295637" cy="544512"/>
      </dsp:txXfrm>
    </dsp:sp>
    <dsp:sp modelId="{348D537B-6856-49B1-BB87-337C4A29FEB8}">
      <dsp:nvSpPr>
        <dsp:cNvPr id="0" name=""/>
        <dsp:cNvSpPr/>
      </dsp:nvSpPr>
      <dsp:spPr>
        <a:xfrm>
          <a:off x="0" y="3403600"/>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AB8A4-1DD3-4354-99C3-9898EACAD0DC}">
      <dsp:nvSpPr>
        <dsp:cNvPr id="0" name=""/>
        <dsp:cNvSpPr/>
      </dsp:nvSpPr>
      <dsp:spPr>
        <a:xfrm>
          <a:off x="164715" y="3526116"/>
          <a:ext cx="299482" cy="2994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02F137-B9A7-4A4C-B746-7ED37FAC03AD}">
      <dsp:nvSpPr>
        <dsp:cNvPr id="0" name=""/>
        <dsp:cNvSpPr/>
      </dsp:nvSpPr>
      <dsp:spPr>
        <a:xfrm>
          <a:off x="628912" y="3403600"/>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711200">
            <a:lnSpc>
              <a:spcPct val="100000"/>
            </a:lnSpc>
            <a:spcBef>
              <a:spcPct val="0"/>
            </a:spcBef>
            <a:spcAft>
              <a:spcPct val="35000"/>
            </a:spcAft>
            <a:buNone/>
          </a:pPr>
          <a:r>
            <a:rPr lang="en-US" sz="1600" kern="1200" dirty="0"/>
            <a:t>Lens selection</a:t>
          </a:r>
        </a:p>
      </dsp:txBody>
      <dsp:txXfrm>
        <a:off x="628912" y="3403600"/>
        <a:ext cx="5295637" cy="544512"/>
      </dsp:txXfrm>
    </dsp:sp>
    <dsp:sp modelId="{ACE6EBC7-5193-4AE5-B835-3620318E378D}">
      <dsp:nvSpPr>
        <dsp:cNvPr id="0" name=""/>
        <dsp:cNvSpPr/>
      </dsp:nvSpPr>
      <dsp:spPr>
        <a:xfrm>
          <a:off x="0" y="4084241"/>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3A5B2-74F8-4B1C-9782-082B0C33D3A1}">
      <dsp:nvSpPr>
        <dsp:cNvPr id="0" name=""/>
        <dsp:cNvSpPr/>
      </dsp:nvSpPr>
      <dsp:spPr>
        <a:xfrm>
          <a:off x="164715" y="4206757"/>
          <a:ext cx="299482" cy="29948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DBF26-B438-43F1-9F07-7BEBC2B9F330}">
      <dsp:nvSpPr>
        <dsp:cNvPr id="0" name=""/>
        <dsp:cNvSpPr/>
      </dsp:nvSpPr>
      <dsp:spPr>
        <a:xfrm>
          <a:off x="628912" y="4084241"/>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711200">
            <a:lnSpc>
              <a:spcPct val="100000"/>
            </a:lnSpc>
            <a:spcBef>
              <a:spcPct val="0"/>
            </a:spcBef>
            <a:spcAft>
              <a:spcPct val="35000"/>
            </a:spcAft>
            <a:buNone/>
          </a:pPr>
          <a:r>
            <a:rPr lang="en-US" sz="1600" kern="1200" dirty="0"/>
            <a:t>Other elements to consider</a:t>
          </a:r>
        </a:p>
      </dsp:txBody>
      <dsp:txXfrm>
        <a:off x="628912" y="4084241"/>
        <a:ext cx="5295637" cy="544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CBA56-04C5-4E3D-ADDB-497152C8A6F0}">
      <dsp:nvSpPr>
        <dsp:cNvPr id="0" name=""/>
        <dsp:cNvSpPr/>
      </dsp:nvSpPr>
      <dsp:spPr>
        <a:xfrm>
          <a:off x="1666837" y="8575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2B8E4C-5A0D-4227-BC4F-B8EFE9D15376}">
      <dsp:nvSpPr>
        <dsp:cNvPr id="0" name=""/>
        <dsp:cNvSpPr/>
      </dsp:nvSpPr>
      <dsp:spPr>
        <a:xfrm>
          <a:off x="478837" y="250006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Does the film flow logically or smoothly from scene to scene?</a:t>
          </a:r>
        </a:p>
      </dsp:txBody>
      <dsp:txXfrm>
        <a:off x="478837" y="2500062"/>
        <a:ext cx="4320000" cy="720000"/>
      </dsp:txXfrm>
    </dsp:sp>
    <dsp:sp modelId="{55AA676B-4D31-4E97-9F1F-A3D9C43A3838}">
      <dsp:nvSpPr>
        <dsp:cNvPr id="0" name=""/>
        <dsp:cNvSpPr/>
      </dsp:nvSpPr>
      <dsp:spPr>
        <a:xfrm>
          <a:off x="6742837" y="8575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D139D1-B76F-4DFD-A904-0CC5AB70FEB9}">
      <dsp:nvSpPr>
        <dsp:cNvPr id="0" name=""/>
        <dsp:cNvSpPr/>
      </dsp:nvSpPr>
      <dsp:spPr>
        <a:xfrm>
          <a:off x="5554837" y="250006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Do the cuts make sense?</a:t>
          </a:r>
        </a:p>
      </dsp:txBody>
      <dsp:txXfrm>
        <a:off x="5554837" y="2500062"/>
        <a:ext cx="432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D7D5F-0CEF-4A09-A333-FA898EA79E2B}">
      <dsp:nvSpPr>
        <dsp:cNvPr id="0" name=""/>
        <dsp:cNvSpPr/>
      </dsp:nvSpPr>
      <dsp:spPr>
        <a:xfrm>
          <a:off x="1886054"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FE7C1D-8927-455C-9344-E0A32646C356}">
      <dsp:nvSpPr>
        <dsp:cNvPr id="0" name=""/>
        <dsp:cNvSpPr/>
      </dsp:nvSpPr>
      <dsp:spPr>
        <a:xfrm>
          <a:off x="483425" y="1652673"/>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Framing</a:t>
          </a:r>
        </a:p>
      </dsp:txBody>
      <dsp:txXfrm>
        <a:off x="483425" y="1652673"/>
        <a:ext cx="4315781" cy="647367"/>
      </dsp:txXfrm>
    </dsp:sp>
    <dsp:sp modelId="{C6F307C9-201F-4973-84BA-07AC7435EF70}">
      <dsp:nvSpPr>
        <dsp:cNvPr id="0" name=""/>
        <dsp:cNvSpPr/>
      </dsp:nvSpPr>
      <dsp:spPr>
        <a:xfrm>
          <a:off x="483425" y="2366157"/>
          <a:ext cx="4315781" cy="939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What’s at the edges of the screen?</a:t>
          </a:r>
        </a:p>
      </dsp:txBody>
      <dsp:txXfrm>
        <a:off x="483425" y="2366157"/>
        <a:ext cx="4315781" cy="939662"/>
      </dsp:txXfrm>
    </dsp:sp>
    <dsp:sp modelId="{C747D320-9827-4CB9-B7D8-6915C2C228F4}">
      <dsp:nvSpPr>
        <dsp:cNvPr id="0" name=""/>
        <dsp:cNvSpPr/>
      </dsp:nvSpPr>
      <dsp:spPr>
        <a:xfrm>
          <a:off x="6957097" y="0"/>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5BB0EE-A901-41F2-8C51-981F9E7B9D09}">
      <dsp:nvSpPr>
        <dsp:cNvPr id="0" name=""/>
        <dsp:cNvSpPr/>
      </dsp:nvSpPr>
      <dsp:spPr>
        <a:xfrm>
          <a:off x="5554468" y="1652673"/>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Shot composition</a:t>
          </a:r>
        </a:p>
      </dsp:txBody>
      <dsp:txXfrm>
        <a:off x="5554468" y="1652673"/>
        <a:ext cx="4315781" cy="647367"/>
      </dsp:txXfrm>
    </dsp:sp>
    <dsp:sp modelId="{4226F00E-0770-4BC2-9E55-DA336AC390A8}">
      <dsp:nvSpPr>
        <dsp:cNvPr id="0" name=""/>
        <dsp:cNvSpPr/>
      </dsp:nvSpPr>
      <dsp:spPr>
        <a:xfrm>
          <a:off x="5554468" y="2366157"/>
          <a:ext cx="4315781" cy="939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What is in the shot? </a:t>
          </a:r>
        </a:p>
        <a:p>
          <a:pPr marL="0" lvl="0" indent="0" algn="ctr" defTabSz="755650">
            <a:lnSpc>
              <a:spcPct val="100000"/>
            </a:lnSpc>
            <a:spcBef>
              <a:spcPct val="0"/>
            </a:spcBef>
            <a:spcAft>
              <a:spcPct val="35000"/>
            </a:spcAft>
            <a:buNone/>
          </a:pPr>
          <a:r>
            <a:rPr lang="en-US" sz="1700" kern="1200"/>
            <a:t>Where is it at in the shot?</a:t>
          </a:r>
        </a:p>
        <a:p>
          <a:pPr marL="0" lvl="0" indent="0" algn="ctr" defTabSz="755650">
            <a:lnSpc>
              <a:spcPct val="100000"/>
            </a:lnSpc>
            <a:spcBef>
              <a:spcPct val="0"/>
            </a:spcBef>
            <a:spcAft>
              <a:spcPct val="35000"/>
            </a:spcAft>
            <a:buNone/>
          </a:pPr>
          <a:r>
            <a:rPr lang="en-US" sz="1700" kern="1200"/>
            <a:t>Does this help or hinder the story or mood?</a:t>
          </a:r>
        </a:p>
      </dsp:txBody>
      <dsp:txXfrm>
        <a:off x="5554468" y="2366157"/>
        <a:ext cx="4315781" cy="9396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51208-84C6-413A-AC03-E4FEB19117A4}">
      <dsp:nvSpPr>
        <dsp:cNvPr id="0" name=""/>
        <dsp:cNvSpPr/>
      </dsp:nvSpPr>
      <dsp:spPr>
        <a:xfrm>
          <a:off x="1889267" y="0"/>
          <a:ext cx="1509048" cy="10638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FE6341-4031-4718-8634-7D987B791399}">
      <dsp:nvSpPr>
        <dsp:cNvPr id="0" name=""/>
        <dsp:cNvSpPr/>
      </dsp:nvSpPr>
      <dsp:spPr>
        <a:xfrm>
          <a:off x="488008" y="1163951"/>
          <a:ext cx="4311566" cy="77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Lenses offer:</a:t>
          </a:r>
        </a:p>
      </dsp:txBody>
      <dsp:txXfrm>
        <a:off x="488008" y="1163951"/>
        <a:ext cx="4311566" cy="770134"/>
      </dsp:txXfrm>
    </dsp:sp>
    <dsp:sp modelId="{59F75AE3-8778-4658-B68C-3F6D71702977}">
      <dsp:nvSpPr>
        <dsp:cNvPr id="0" name=""/>
        <dsp:cNvSpPr/>
      </dsp:nvSpPr>
      <dsp:spPr>
        <a:xfrm>
          <a:off x="488008" y="1980651"/>
          <a:ext cx="4311566" cy="1325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Narrower/Wider shots</a:t>
          </a:r>
        </a:p>
        <a:p>
          <a:pPr marL="0" lvl="0" indent="0" algn="ctr" defTabSz="755650">
            <a:lnSpc>
              <a:spcPct val="100000"/>
            </a:lnSpc>
            <a:spcBef>
              <a:spcPct val="0"/>
            </a:spcBef>
            <a:spcAft>
              <a:spcPct val="35000"/>
            </a:spcAft>
            <a:buNone/>
          </a:pPr>
          <a:r>
            <a:rPr lang="en-US" sz="1700" kern="1200" dirty="0"/>
            <a:t>More/Less light</a:t>
          </a:r>
        </a:p>
        <a:p>
          <a:pPr marL="0" lvl="0" indent="0" algn="ctr" defTabSz="755650">
            <a:lnSpc>
              <a:spcPct val="100000"/>
            </a:lnSpc>
            <a:spcBef>
              <a:spcPct val="0"/>
            </a:spcBef>
            <a:spcAft>
              <a:spcPct val="35000"/>
            </a:spcAft>
            <a:buNone/>
          </a:pPr>
          <a:r>
            <a:rPr lang="en-US" sz="1700" kern="1200" dirty="0"/>
            <a:t>Better close-ups/distance shots</a:t>
          </a:r>
        </a:p>
        <a:p>
          <a:pPr marL="0" lvl="0" indent="0" algn="ctr" defTabSz="755650">
            <a:lnSpc>
              <a:spcPct val="100000"/>
            </a:lnSpc>
            <a:spcBef>
              <a:spcPct val="0"/>
            </a:spcBef>
            <a:spcAft>
              <a:spcPct val="35000"/>
            </a:spcAft>
            <a:buNone/>
          </a:pPr>
          <a:r>
            <a:rPr lang="en-US" sz="1700" kern="1200" dirty="0"/>
            <a:t>Better depth-of-field (focus/sharpness of features in front or behind subject)</a:t>
          </a:r>
        </a:p>
        <a:p>
          <a:pPr marL="0" lvl="0" indent="0" algn="ctr" defTabSz="755650">
            <a:lnSpc>
              <a:spcPct val="100000"/>
            </a:lnSpc>
            <a:spcBef>
              <a:spcPct val="0"/>
            </a:spcBef>
            <a:spcAft>
              <a:spcPct val="35000"/>
            </a:spcAft>
            <a:buNone/>
          </a:pPr>
          <a:r>
            <a:rPr lang="en-US" sz="1700" kern="1200" dirty="0"/>
            <a:t>Ability to communicate different details</a:t>
          </a:r>
        </a:p>
      </dsp:txBody>
      <dsp:txXfrm>
        <a:off x="488008" y="1980651"/>
        <a:ext cx="4311566" cy="1325168"/>
      </dsp:txXfrm>
    </dsp:sp>
    <dsp:sp modelId="{7F003990-FE2E-4B54-8375-838FC704D2D9}">
      <dsp:nvSpPr>
        <dsp:cNvPr id="0" name=""/>
        <dsp:cNvSpPr/>
      </dsp:nvSpPr>
      <dsp:spPr>
        <a:xfrm>
          <a:off x="6955358" y="-7417"/>
          <a:ext cx="1509048" cy="10638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3BED2B-2B16-4A66-8FFE-9DFDE06168D4}">
      <dsp:nvSpPr>
        <dsp:cNvPr id="0" name=""/>
        <dsp:cNvSpPr/>
      </dsp:nvSpPr>
      <dsp:spPr>
        <a:xfrm>
          <a:off x="5554099" y="1156534"/>
          <a:ext cx="4311566" cy="77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F-stop &amp; Mm - </a:t>
          </a:r>
          <a:r>
            <a:rPr lang="en-US" sz="3600" kern="1200" dirty="0">
              <a:hlinkClick xmlns:r="http://schemas.openxmlformats.org/officeDocument/2006/relationships" r:id="rId5"/>
            </a:rPr>
            <a:t>See the difference</a:t>
          </a:r>
          <a:endParaRPr lang="en-US" sz="3600" kern="1200" dirty="0"/>
        </a:p>
      </dsp:txBody>
      <dsp:txXfrm>
        <a:off x="5554099" y="1156534"/>
        <a:ext cx="4311566" cy="770134"/>
      </dsp:txXfrm>
    </dsp:sp>
    <dsp:sp modelId="{1560C370-1B86-4BB6-96DE-1D60C3BF4C36}">
      <dsp:nvSpPr>
        <dsp:cNvPr id="0" name=""/>
        <dsp:cNvSpPr/>
      </dsp:nvSpPr>
      <dsp:spPr>
        <a:xfrm>
          <a:off x="5590187" y="1958398"/>
          <a:ext cx="4311566" cy="13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a:p>
          <a:pPr marL="0" lvl="0" indent="0" algn="ctr" defTabSz="755650">
            <a:lnSpc>
              <a:spcPct val="100000"/>
            </a:lnSpc>
            <a:spcBef>
              <a:spcPct val="0"/>
            </a:spcBef>
            <a:spcAft>
              <a:spcPct val="35000"/>
            </a:spcAft>
            <a:buNone/>
          </a:pPr>
          <a:endParaRPr lang="en-US" sz="1700" kern="1200" dirty="0"/>
        </a:p>
        <a:p>
          <a:pPr marL="0" lvl="0" indent="0" algn="ctr" defTabSz="755650">
            <a:lnSpc>
              <a:spcPct val="100000"/>
            </a:lnSpc>
            <a:spcBef>
              <a:spcPct val="0"/>
            </a:spcBef>
            <a:spcAft>
              <a:spcPct val="35000"/>
            </a:spcAft>
            <a:buNone/>
          </a:pPr>
          <a:r>
            <a:rPr lang="en-US" sz="1700" b="1" kern="1200" dirty="0"/>
            <a:t>F-stop</a:t>
          </a:r>
          <a:r>
            <a:rPr lang="en-US" sz="1700" kern="1200" dirty="0"/>
            <a:t> - the amount of light a lens lets in</a:t>
          </a:r>
        </a:p>
        <a:p>
          <a:pPr marL="0" lvl="0" indent="0" algn="ctr" defTabSz="755650">
            <a:lnSpc>
              <a:spcPct val="100000"/>
            </a:lnSpc>
            <a:spcBef>
              <a:spcPct val="0"/>
            </a:spcBef>
            <a:spcAft>
              <a:spcPct val="35000"/>
            </a:spcAft>
            <a:buNone/>
          </a:pPr>
          <a:r>
            <a:rPr lang="en-US" sz="1700" b="1" kern="1200" dirty="0"/>
            <a:t>Mm – </a:t>
          </a:r>
          <a:r>
            <a:rPr lang="en-US" sz="1700" b="0" kern="1200" dirty="0"/>
            <a:t>A lens’ telephoto/zoom capability</a:t>
          </a:r>
          <a:r>
            <a:rPr lang="en-US" sz="1700" kern="1200" dirty="0"/>
            <a:t> </a:t>
          </a:r>
        </a:p>
      </dsp:txBody>
      <dsp:txXfrm>
        <a:off x="5590187" y="1958398"/>
        <a:ext cx="4311566" cy="13548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C02A7-DBEE-4651-B71A-B2B413409EF5}">
      <dsp:nvSpPr>
        <dsp:cNvPr id="0" name=""/>
        <dsp:cNvSpPr/>
      </dsp:nvSpPr>
      <dsp:spPr>
        <a:xfrm>
          <a:off x="541837" y="75290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B31CD7-041A-4432-8295-85C78C4FAB21}">
      <dsp:nvSpPr>
        <dsp:cNvPr id="0" name=""/>
        <dsp:cNvSpPr/>
      </dsp:nvSpPr>
      <dsp:spPr>
        <a:xfrm>
          <a:off x="46837" y="18329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Pacing</a:t>
          </a:r>
        </a:p>
      </dsp:txBody>
      <dsp:txXfrm>
        <a:off x="46837" y="1832919"/>
        <a:ext cx="1800000" cy="720000"/>
      </dsp:txXfrm>
    </dsp:sp>
    <dsp:sp modelId="{D3C5BEE3-E855-4C66-8C76-060D2020BA49}">
      <dsp:nvSpPr>
        <dsp:cNvPr id="0" name=""/>
        <dsp:cNvSpPr/>
      </dsp:nvSpPr>
      <dsp:spPr>
        <a:xfrm>
          <a:off x="2656837" y="75290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C50458-E113-4D04-8636-6630EBBBF4A5}">
      <dsp:nvSpPr>
        <dsp:cNvPr id="0" name=""/>
        <dsp:cNvSpPr/>
      </dsp:nvSpPr>
      <dsp:spPr>
        <a:xfrm>
          <a:off x="2161837" y="18329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Script</a:t>
          </a:r>
        </a:p>
      </dsp:txBody>
      <dsp:txXfrm>
        <a:off x="2161837" y="1832919"/>
        <a:ext cx="1800000" cy="720000"/>
      </dsp:txXfrm>
    </dsp:sp>
    <dsp:sp modelId="{AF343013-3DD4-4D10-A744-6A345EAD8AEF}">
      <dsp:nvSpPr>
        <dsp:cNvPr id="0" name=""/>
        <dsp:cNvSpPr/>
      </dsp:nvSpPr>
      <dsp:spPr>
        <a:xfrm>
          <a:off x="4771837" y="75290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7596CB-E44A-46EC-B444-758167C9EBAB}">
      <dsp:nvSpPr>
        <dsp:cNvPr id="0" name=""/>
        <dsp:cNvSpPr/>
      </dsp:nvSpPr>
      <dsp:spPr>
        <a:xfrm>
          <a:off x="4276837" y="18329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Production Design</a:t>
          </a:r>
        </a:p>
      </dsp:txBody>
      <dsp:txXfrm>
        <a:off x="4276837" y="1832919"/>
        <a:ext cx="1800000" cy="720000"/>
      </dsp:txXfrm>
    </dsp:sp>
    <dsp:sp modelId="{A09BBA50-5B6F-421A-98A6-133E786C538F}">
      <dsp:nvSpPr>
        <dsp:cNvPr id="0" name=""/>
        <dsp:cNvSpPr/>
      </dsp:nvSpPr>
      <dsp:spPr>
        <a:xfrm>
          <a:off x="6886837" y="75290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9AA66C-E73C-4613-BCF1-517B23CC501A}">
      <dsp:nvSpPr>
        <dsp:cNvPr id="0" name=""/>
        <dsp:cNvSpPr/>
      </dsp:nvSpPr>
      <dsp:spPr>
        <a:xfrm>
          <a:off x="6391837" y="18329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Casting</a:t>
          </a:r>
        </a:p>
      </dsp:txBody>
      <dsp:txXfrm>
        <a:off x="6391837" y="1832919"/>
        <a:ext cx="1800000" cy="720000"/>
      </dsp:txXfrm>
    </dsp:sp>
    <dsp:sp modelId="{51E4FDF1-CF9F-4FE8-8853-8D2229533281}">
      <dsp:nvSpPr>
        <dsp:cNvPr id="0" name=""/>
        <dsp:cNvSpPr/>
      </dsp:nvSpPr>
      <dsp:spPr>
        <a:xfrm>
          <a:off x="9001837" y="752900"/>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6AC038-7573-48AC-AE99-4C7BD0C4A0DC}">
      <dsp:nvSpPr>
        <dsp:cNvPr id="0" name=""/>
        <dsp:cNvSpPr/>
      </dsp:nvSpPr>
      <dsp:spPr>
        <a:xfrm>
          <a:off x="8506837" y="18329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Editing</a:t>
          </a:r>
        </a:p>
      </dsp:txBody>
      <dsp:txXfrm>
        <a:off x="8506837" y="1832919"/>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FDAC1-EF2E-4202-BA6D-4552D767F17B}">
      <dsp:nvSpPr>
        <dsp:cNvPr id="0" name=""/>
        <dsp:cNvSpPr/>
      </dsp:nvSpPr>
      <dsp:spPr>
        <a:xfrm>
          <a:off x="0" y="1652910"/>
          <a:ext cx="1035367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3741B2C9-14BE-4F2C-B476-9A5EADCED2A5}">
      <dsp:nvSpPr>
        <dsp:cNvPr id="0" name=""/>
        <dsp:cNvSpPr/>
      </dsp:nvSpPr>
      <dsp:spPr>
        <a:xfrm rot="8100000">
          <a:off x="50905" y="380931"/>
          <a:ext cx="243107" cy="243107"/>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1DEDD-8D6C-4667-85AA-8EA35ACFAC36}">
      <dsp:nvSpPr>
        <dsp:cNvPr id="0" name=""/>
        <dsp:cNvSpPr/>
      </dsp:nvSpPr>
      <dsp:spPr>
        <a:xfrm>
          <a:off x="77912" y="40793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88CC1C7E-7568-4479-AF47-3A1ED6E03CA9}">
      <dsp:nvSpPr>
        <dsp:cNvPr id="0" name=""/>
        <dsp:cNvSpPr/>
      </dsp:nvSpPr>
      <dsp:spPr>
        <a:xfrm>
          <a:off x="344361" y="674387"/>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Class Intro &amp; Elements of Moviemaking </a:t>
          </a:r>
        </a:p>
        <a:p>
          <a:pPr marL="0" lvl="0" indent="0" algn="l" defTabSz="622300">
            <a:lnSpc>
              <a:spcPct val="90000"/>
            </a:lnSpc>
            <a:spcBef>
              <a:spcPct val="0"/>
            </a:spcBef>
            <a:spcAft>
              <a:spcPct val="35000"/>
            </a:spcAft>
            <a:buNone/>
          </a:pPr>
          <a:r>
            <a:rPr lang="en-US" sz="1400" kern="1200" dirty="0"/>
            <a:t>HW: Demonstrate Requirement 1</a:t>
          </a:r>
        </a:p>
      </dsp:txBody>
      <dsp:txXfrm>
        <a:off x="344361" y="674387"/>
        <a:ext cx="2869926" cy="978522"/>
      </dsp:txXfrm>
    </dsp:sp>
    <dsp:sp modelId="{776A87A4-2EEA-4884-A2EC-E4FF3949F89E}">
      <dsp:nvSpPr>
        <dsp:cNvPr id="0" name=""/>
        <dsp:cNvSpPr/>
      </dsp:nvSpPr>
      <dsp:spPr>
        <a:xfrm>
          <a:off x="344361" y="33058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Monday</a:t>
          </a:r>
        </a:p>
      </dsp:txBody>
      <dsp:txXfrm>
        <a:off x="344361" y="330582"/>
        <a:ext cx="2869926" cy="343805"/>
      </dsp:txXfrm>
    </dsp:sp>
    <dsp:sp modelId="{C0A284D8-01B1-4298-AB60-CCB5EDD2289E}">
      <dsp:nvSpPr>
        <dsp:cNvPr id="0" name=""/>
        <dsp:cNvSpPr/>
      </dsp:nvSpPr>
      <dsp:spPr>
        <a:xfrm>
          <a:off x="172459" y="674387"/>
          <a:ext cx="0" cy="978522"/>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01404C7-2967-4829-AF9D-17F7949B7B08}">
      <dsp:nvSpPr>
        <dsp:cNvPr id="0" name=""/>
        <dsp:cNvSpPr/>
      </dsp:nvSpPr>
      <dsp:spPr>
        <a:xfrm>
          <a:off x="141004" y="1621967"/>
          <a:ext cx="61884" cy="6188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68735-BC49-4399-A22A-FB6914AE301B}">
      <dsp:nvSpPr>
        <dsp:cNvPr id="0" name=""/>
        <dsp:cNvSpPr/>
      </dsp:nvSpPr>
      <dsp:spPr>
        <a:xfrm rot="18900000">
          <a:off x="1774610" y="2681781"/>
          <a:ext cx="243107" cy="243107"/>
        </a:xfrm>
        <a:prstGeom prst="teardrop">
          <a:avLst>
            <a:gd name="adj" fmla="val 115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0960E-4845-46AF-8C24-2CE820589D71}">
      <dsp:nvSpPr>
        <dsp:cNvPr id="0" name=""/>
        <dsp:cNvSpPr/>
      </dsp:nvSpPr>
      <dsp:spPr>
        <a:xfrm>
          <a:off x="1801617" y="270878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9A5DA6FC-D264-46AC-8D7D-FC17ED50886D}">
      <dsp:nvSpPr>
        <dsp:cNvPr id="0" name=""/>
        <dsp:cNvSpPr/>
      </dsp:nvSpPr>
      <dsp:spPr>
        <a:xfrm>
          <a:off x="2068066" y="1652910"/>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Tools of Moviemaking: Treatments, Storyboards, Shot Techniques, &amp; Lenses</a:t>
          </a:r>
        </a:p>
      </dsp:txBody>
      <dsp:txXfrm>
        <a:off x="2068066" y="1652910"/>
        <a:ext cx="2869926" cy="978522"/>
      </dsp:txXfrm>
    </dsp:sp>
    <dsp:sp modelId="{743863ED-BD5C-4135-BF28-D0A2E3F357A2}">
      <dsp:nvSpPr>
        <dsp:cNvPr id="0" name=""/>
        <dsp:cNvSpPr/>
      </dsp:nvSpPr>
      <dsp:spPr>
        <a:xfrm>
          <a:off x="2068066" y="263143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Tuesday</a:t>
          </a:r>
        </a:p>
      </dsp:txBody>
      <dsp:txXfrm>
        <a:off x="2068066" y="2631432"/>
        <a:ext cx="2869926" cy="343805"/>
      </dsp:txXfrm>
    </dsp:sp>
    <dsp:sp modelId="{64A1BE1E-1CF7-44E2-8D21-D7C9E53590B6}">
      <dsp:nvSpPr>
        <dsp:cNvPr id="0" name=""/>
        <dsp:cNvSpPr/>
      </dsp:nvSpPr>
      <dsp:spPr>
        <a:xfrm>
          <a:off x="1896163" y="1652910"/>
          <a:ext cx="0" cy="978522"/>
        </a:xfrm>
        <a:prstGeom prst="line">
          <a:avLst/>
        </a:prstGeom>
        <a:noFill/>
        <a:ln w="1270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77DB48D-8515-4CA7-86E0-3383E00ADBE2}">
      <dsp:nvSpPr>
        <dsp:cNvPr id="0" name=""/>
        <dsp:cNvSpPr/>
      </dsp:nvSpPr>
      <dsp:spPr>
        <a:xfrm>
          <a:off x="1864709" y="1621967"/>
          <a:ext cx="61884" cy="61884"/>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ECCEE-58A5-4776-880D-35026395DA75}">
      <dsp:nvSpPr>
        <dsp:cNvPr id="0" name=""/>
        <dsp:cNvSpPr/>
      </dsp:nvSpPr>
      <dsp:spPr>
        <a:xfrm rot="8100000">
          <a:off x="3498315" y="380931"/>
          <a:ext cx="243107" cy="243107"/>
        </a:xfrm>
        <a:prstGeom prst="teardrop">
          <a:avLst>
            <a:gd name="adj" fmla="val 11500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8DD29-F9A3-4365-9E79-49B4DC9CCDC0}">
      <dsp:nvSpPr>
        <dsp:cNvPr id="0" name=""/>
        <dsp:cNvSpPr/>
      </dsp:nvSpPr>
      <dsp:spPr>
        <a:xfrm>
          <a:off x="3525322" y="40793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1C4C12C7-08C4-4B4B-B457-DEF322AD934A}">
      <dsp:nvSpPr>
        <dsp:cNvPr id="0" name=""/>
        <dsp:cNvSpPr/>
      </dsp:nvSpPr>
      <dsp:spPr>
        <a:xfrm>
          <a:off x="3791771" y="674387"/>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Careers in Moviemaking</a:t>
          </a:r>
        </a:p>
        <a:p>
          <a:pPr marL="0" lvl="0" indent="0" algn="l" defTabSz="622300">
            <a:lnSpc>
              <a:spcPct val="90000"/>
            </a:lnSpc>
            <a:spcBef>
              <a:spcPct val="0"/>
            </a:spcBef>
            <a:spcAft>
              <a:spcPct val="35000"/>
            </a:spcAft>
            <a:buNone/>
          </a:pPr>
          <a:r>
            <a:rPr lang="en-US" sz="1400" kern="1200" dirty="0"/>
            <a:t>HW: Requirement 4</a:t>
          </a:r>
        </a:p>
      </dsp:txBody>
      <dsp:txXfrm>
        <a:off x="3791771" y="674387"/>
        <a:ext cx="2869926" cy="978522"/>
      </dsp:txXfrm>
    </dsp:sp>
    <dsp:sp modelId="{FFCBEC19-2E50-4409-9B3D-8C21570E6AFF}">
      <dsp:nvSpPr>
        <dsp:cNvPr id="0" name=""/>
        <dsp:cNvSpPr/>
      </dsp:nvSpPr>
      <dsp:spPr>
        <a:xfrm>
          <a:off x="3791771" y="33058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Wednesday</a:t>
          </a:r>
        </a:p>
      </dsp:txBody>
      <dsp:txXfrm>
        <a:off x="3791771" y="330582"/>
        <a:ext cx="2869926" cy="343805"/>
      </dsp:txXfrm>
    </dsp:sp>
    <dsp:sp modelId="{66BC532D-76B2-42F4-9339-EFBD7E5B28D9}">
      <dsp:nvSpPr>
        <dsp:cNvPr id="0" name=""/>
        <dsp:cNvSpPr/>
      </dsp:nvSpPr>
      <dsp:spPr>
        <a:xfrm>
          <a:off x="3619868" y="674387"/>
          <a:ext cx="0" cy="978522"/>
        </a:xfrm>
        <a:prstGeom prst="line">
          <a:avLst/>
        </a:prstGeom>
        <a:noFill/>
        <a:ln w="1270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95D3D22-B0EE-4E43-B3C2-95062628FC13}">
      <dsp:nvSpPr>
        <dsp:cNvPr id="0" name=""/>
        <dsp:cNvSpPr/>
      </dsp:nvSpPr>
      <dsp:spPr>
        <a:xfrm>
          <a:off x="3588413" y="1621967"/>
          <a:ext cx="61884" cy="61884"/>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D1152-2881-4D2E-8CFE-F25733A4851B}">
      <dsp:nvSpPr>
        <dsp:cNvPr id="0" name=""/>
        <dsp:cNvSpPr/>
      </dsp:nvSpPr>
      <dsp:spPr>
        <a:xfrm rot="18900000">
          <a:off x="5222019" y="2681781"/>
          <a:ext cx="243107" cy="243107"/>
        </a:xfrm>
        <a:prstGeom prst="teardrop">
          <a:avLst>
            <a:gd name="adj" fmla="val 115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32A01-F3FA-4851-8F34-1D452294E9C2}">
      <dsp:nvSpPr>
        <dsp:cNvPr id="0" name=""/>
        <dsp:cNvSpPr/>
      </dsp:nvSpPr>
      <dsp:spPr>
        <a:xfrm>
          <a:off x="5249026" y="270878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1B1AAC57-3DDB-44EB-9848-76BC059DDEE1}">
      <dsp:nvSpPr>
        <dsp:cNvPr id="0" name=""/>
        <dsp:cNvSpPr/>
      </dsp:nvSpPr>
      <dsp:spPr>
        <a:xfrm>
          <a:off x="5515475" y="1652910"/>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Demonstration Day</a:t>
          </a:r>
        </a:p>
      </dsp:txBody>
      <dsp:txXfrm>
        <a:off x="5515475" y="1652910"/>
        <a:ext cx="2869926" cy="978522"/>
      </dsp:txXfrm>
    </dsp:sp>
    <dsp:sp modelId="{40A750CC-2304-4D4A-B2F1-F65ED332330A}">
      <dsp:nvSpPr>
        <dsp:cNvPr id="0" name=""/>
        <dsp:cNvSpPr/>
      </dsp:nvSpPr>
      <dsp:spPr>
        <a:xfrm>
          <a:off x="5515475" y="263143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Thursday</a:t>
          </a:r>
        </a:p>
      </dsp:txBody>
      <dsp:txXfrm>
        <a:off x="5515475" y="2631432"/>
        <a:ext cx="2869926" cy="343805"/>
      </dsp:txXfrm>
    </dsp:sp>
    <dsp:sp modelId="{E2CBE8E1-FF2F-488D-AAB2-6D3EF0C389DF}">
      <dsp:nvSpPr>
        <dsp:cNvPr id="0" name=""/>
        <dsp:cNvSpPr/>
      </dsp:nvSpPr>
      <dsp:spPr>
        <a:xfrm>
          <a:off x="5343573" y="1652910"/>
          <a:ext cx="0" cy="978522"/>
        </a:xfrm>
        <a:prstGeom prst="line">
          <a:avLst/>
        </a:prstGeom>
        <a:noFill/>
        <a:ln w="12700"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CB44F1A-57F9-4F88-BBFB-6027AC7ADEC0}">
      <dsp:nvSpPr>
        <dsp:cNvPr id="0" name=""/>
        <dsp:cNvSpPr/>
      </dsp:nvSpPr>
      <dsp:spPr>
        <a:xfrm>
          <a:off x="5312118" y="1621967"/>
          <a:ext cx="61884" cy="61884"/>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6C7D3-FF33-4D31-BA62-3502FC1662C8}">
      <dsp:nvSpPr>
        <dsp:cNvPr id="0" name=""/>
        <dsp:cNvSpPr/>
      </dsp:nvSpPr>
      <dsp:spPr>
        <a:xfrm rot="8100000">
          <a:off x="6945724" y="380931"/>
          <a:ext cx="243107" cy="243107"/>
        </a:xfrm>
        <a:prstGeom prst="teardrop">
          <a:avLst>
            <a:gd name="adj" fmla="val 11500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EC48C-D1DF-40C1-A6A0-5EB6FA55C092}">
      <dsp:nvSpPr>
        <dsp:cNvPr id="0" name=""/>
        <dsp:cNvSpPr/>
      </dsp:nvSpPr>
      <dsp:spPr>
        <a:xfrm>
          <a:off x="6972731" y="407938"/>
          <a:ext cx="189092" cy="189092"/>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33E93177-DEA3-407D-8EBB-01985450A37D}">
      <dsp:nvSpPr>
        <dsp:cNvPr id="0" name=""/>
        <dsp:cNvSpPr/>
      </dsp:nvSpPr>
      <dsp:spPr>
        <a:xfrm>
          <a:off x="7239180" y="674387"/>
          <a:ext cx="2869926" cy="978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Demonstration Day (as needed)</a:t>
          </a:r>
        </a:p>
      </dsp:txBody>
      <dsp:txXfrm>
        <a:off x="7239180" y="674387"/>
        <a:ext cx="2869926" cy="978522"/>
      </dsp:txXfrm>
    </dsp:sp>
    <dsp:sp modelId="{B3869761-8EC7-440C-8708-F5A2BAC06AE9}">
      <dsp:nvSpPr>
        <dsp:cNvPr id="0" name=""/>
        <dsp:cNvSpPr/>
      </dsp:nvSpPr>
      <dsp:spPr>
        <a:xfrm>
          <a:off x="7239180" y="330582"/>
          <a:ext cx="2869926" cy="34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Friday</a:t>
          </a:r>
        </a:p>
      </dsp:txBody>
      <dsp:txXfrm>
        <a:off x="7239180" y="330582"/>
        <a:ext cx="2869926" cy="343805"/>
      </dsp:txXfrm>
    </dsp:sp>
    <dsp:sp modelId="{6C6DE5B9-57E0-4846-BE57-323C8D4D5DAF}">
      <dsp:nvSpPr>
        <dsp:cNvPr id="0" name=""/>
        <dsp:cNvSpPr/>
      </dsp:nvSpPr>
      <dsp:spPr>
        <a:xfrm>
          <a:off x="7067278" y="674387"/>
          <a:ext cx="0" cy="978522"/>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4E2B23B-15CB-4680-8918-D32E4D862884}">
      <dsp:nvSpPr>
        <dsp:cNvPr id="0" name=""/>
        <dsp:cNvSpPr/>
      </dsp:nvSpPr>
      <dsp:spPr>
        <a:xfrm>
          <a:off x="7035823" y="1621967"/>
          <a:ext cx="61884" cy="61884"/>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CEB2F-0370-4E19-BCDC-CE5305793424}"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CE14E-8F17-4CD0-A0E1-654BDB2B5124}" type="slidenum">
              <a:rPr lang="en-US" smtClean="0"/>
              <a:t>‹#›</a:t>
            </a:fld>
            <a:endParaRPr lang="en-US"/>
          </a:p>
        </p:txBody>
      </p:sp>
    </p:spTree>
    <p:extLst>
      <p:ext uri="{BB962C8B-B14F-4D97-AF65-F5344CB8AC3E}">
        <p14:creationId xmlns:p14="http://schemas.microsoft.com/office/powerpoint/2010/main" val="378240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35AB53-5B26-4965-90A2-330DE0BB7B4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133049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5AB53-5B26-4965-90A2-330DE0BB7B4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116057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5AB53-5B26-4965-90A2-330DE0BB7B4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2370775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5AB53-5B26-4965-90A2-330DE0BB7B4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B8089-0171-4C68-A0E0-1C199C284E0D}"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563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5AB53-5B26-4965-90A2-330DE0BB7B4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1506460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835AB53-5B26-4965-90A2-330DE0BB7B44}"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213676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835AB53-5B26-4965-90A2-330DE0BB7B44}"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186451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5AB53-5B26-4965-90A2-330DE0BB7B4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151065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5AB53-5B26-4965-90A2-330DE0BB7B4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57334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5AB53-5B26-4965-90A2-330DE0BB7B4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212725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35AB53-5B26-4965-90A2-330DE0BB7B44}"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114508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35AB53-5B26-4965-90A2-330DE0BB7B4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426842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35AB53-5B26-4965-90A2-330DE0BB7B44}"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267663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35AB53-5B26-4965-90A2-330DE0BB7B44}"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224503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5AB53-5B26-4965-90A2-330DE0BB7B44}"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9258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5AB53-5B26-4965-90A2-330DE0BB7B4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415376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5AB53-5B26-4965-90A2-330DE0BB7B44}"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B8089-0171-4C68-A0E0-1C199C284E0D}" type="slidenum">
              <a:rPr lang="en-US" smtClean="0"/>
              <a:t>‹#›</a:t>
            </a:fld>
            <a:endParaRPr lang="en-US"/>
          </a:p>
        </p:txBody>
      </p:sp>
    </p:spTree>
    <p:extLst>
      <p:ext uri="{BB962C8B-B14F-4D97-AF65-F5344CB8AC3E}">
        <p14:creationId xmlns:p14="http://schemas.microsoft.com/office/powerpoint/2010/main" val="64285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835AB53-5B26-4965-90A2-330DE0BB7B44}" type="datetimeFigureOut">
              <a:rPr lang="en-US" smtClean="0"/>
              <a:t>4/17/2020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A9B8089-0171-4C68-A0E0-1C199C284E0D}" type="slidenum">
              <a:rPr lang="en-US" smtClean="0"/>
              <a:t>‹#›</a:t>
            </a:fld>
            <a:endParaRPr lang="en-US"/>
          </a:p>
        </p:txBody>
      </p:sp>
    </p:spTree>
    <p:extLst>
      <p:ext uri="{BB962C8B-B14F-4D97-AF65-F5344CB8AC3E}">
        <p14:creationId xmlns:p14="http://schemas.microsoft.com/office/powerpoint/2010/main" val="207992910"/>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20jordan.mccandless@scouting.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outeYe1_su4?feature=oembed" TargetMode="Externa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mTNUq-stj6M?feature=oembed" TargetMode="Externa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g6zMtnLC50w?feature=oembed" TargetMode="Externa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A7wnhDKyBuM?feature=oembed" TargetMode="Externa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20jordan.mccandless@scouting.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KS-0sCl8oZI?feature=oembed" TargetMode="External"/><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QOeaC8kcxH0?feature=oembed" TargetMode="External"/><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ICcE72RwEyc?feature=oembed" TargetMode="External"/><Relationship Id="rId4" Type="http://schemas.openxmlformats.org/officeDocument/2006/relationships/image" Target="../media/image75.jpeg"/></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20jordan.mccandless@scouting.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0.jpeg"/><Relationship Id="rId11" Type="http://schemas.openxmlformats.org/officeDocument/2006/relationships/image" Target="../media/image85.jpeg"/><Relationship Id="rId5" Type="http://schemas.openxmlformats.org/officeDocument/2006/relationships/image" Target="../media/image7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4" descr="Moviemaking Merit Badge Emblem">
            <a:extLst>
              <a:ext uri="{FF2B5EF4-FFF2-40B4-BE49-F238E27FC236}">
                <a16:creationId xmlns:a16="http://schemas.microsoft.com/office/drawing/2014/main" id="{0961A5CB-3ECB-4CC1-9E65-864AB9224F2E}"/>
              </a:ext>
            </a:extLst>
          </p:cNvPr>
          <p:cNvPicPr>
            <a:picLocks noChangeAspect="1" noChangeArrowheads="1"/>
          </p:cNvPicPr>
          <p:nvPr/>
        </p:nvPicPr>
        <p:blipFill rotWithShape="1">
          <a:blip r:embed="rId3">
            <a:alphaModFix amt="35000"/>
            <a:grayscl/>
            <a:extLst>
              <a:ext uri="{28A0092B-C50C-407E-A947-70E740481C1C}">
                <a14:useLocalDpi xmlns:a14="http://schemas.microsoft.com/office/drawing/2010/main" val="0"/>
              </a:ext>
            </a:extLst>
          </a:blip>
          <a:srcRect t="23286" b="200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8A0964B-AAB9-4B62-9860-6ECEF25DAC1A}"/>
              </a:ext>
            </a:extLst>
          </p:cNvPr>
          <p:cNvSpPr>
            <a:spLocks noGrp="1"/>
          </p:cNvSpPr>
          <p:nvPr>
            <p:ph type="ctrTitle"/>
          </p:nvPr>
        </p:nvSpPr>
        <p:spPr>
          <a:xfrm>
            <a:off x="1595269" y="1122363"/>
            <a:ext cx="9001462" cy="2387600"/>
          </a:xfrm>
        </p:spPr>
        <p:txBody>
          <a:bodyPr>
            <a:normAutofit/>
          </a:bodyPr>
          <a:lstStyle/>
          <a:p>
            <a:r>
              <a:rPr lang="en-US"/>
              <a:t>Moviemaking</a:t>
            </a:r>
          </a:p>
        </p:txBody>
      </p:sp>
      <p:sp>
        <p:nvSpPr>
          <p:cNvPr id="3" name="Subtitle 2">
            <a:extLst>
              <a:ext uri="{FF2B5EF4-FFF2-40B4-BE49-F238E27FC236}">
                <a16:creationId xmlns:a16="http://schemas.microsoft.com/office/drawing/2014/main" id="{3095E414-E656-4BD6-9E5C-DB8E8D62C70A}"/>
              </a:ext>
            </a:extLst>
          </p:cNvPr>
          <p:cNvSpPr>
            <a:spLocks noGrp="1"/>
          </p:cNvSpPr>
          <p:nvPr>
            <p:ph type="subTitle" idx="1"/>
          </p:nvPr>
        </p:nvSpPr>
        <p:spPr>
          <a:xfrm>
            <a:off x="1595269" y="3602038"/>
            <a:ext cx="9001462" cy="1655762"/>
          </a:xfrm>
        </p:spPr>
        <p:txBody>
          <a:bodyPr>
            <a:normAutofit/>
          </a:bodyPr>
          <a:lstStyle/>
          <a:p>
            <a:r>
              <a:rPr lang="en-US"/>
              <a:t>Jordan McCandless</a:t>
            </a:r>
          </a:p>
        </p:txBody>
      </p:sp>
    </p:spTree>
    <p:extLst>
      <p:ext uri="{BB962C8B-B14F-4D97-AF65-F5344CB8AC3E}">
        <p14:creationId xmlns:p14="http://schemas.microsoft.com/office/powerpoint/2010/main" val="330973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7F6C-8C11-4BE2-8BCA-1C1A4007873B}"/>
              </a:ext>
            </a:extLst>
          </p:cNvPr>
          <p:cNvSpPr>
            <a:spLocks noGrp="1"/>
          </p:cNvSpPr>
          <p:nvPr>
            <p:ph type="title"/>
          </p:nvPr>
        </p:nvSpPr>
        <p:spPr>
          <a:xfrm>
            <a:off x="913795" y="609600"/>
            <a:ext cx="10353761" cy="1326321"/>
          </a:xfrm>
        </p:spPr>
        <p:txBody>
          <a:bodyPr>
            <a:normAutofit/>
          </a:bodyPr>
          <a:lstStyle/>
          <a:p>
            <a:r>
              <a:rPr lang="en-US" dirty="0"/>
              <a:t>Class schedule</a:t>
            </a:r>
          </a:p>
        </p:txBody>
      </p:sp>
      <p:sp>
        <p:nvSpPr>
          <p:cNvPr id="23" name="Rectangle 22">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18" name="Text Placeholder 2">
            <a:extLst>
              <a:ext uri="{FF2B5EF4-FFF2-40B4-BE49-F238E27FC236}">
                <a16:creationId xmlns:a16="http://schemas.microsoft.com/office/drawing/2014/main" id="{E4711928-E316-4644-874A-3685376048AF}"/>
              </a:ext>
            </a:extLst>
          </p:cNvPr>
          <p:cNvGraphicFramePr/>
          <p:nvPr>
            <p:extLst>
              <p:ext uri="{D42A27DB-BD31-4B8C-83A1-F6EECF244321}">
                <p14:modId xmlns:p14="http://schemas.microsoft.com/office/powerpoint/2010/main" val="1150456505"/>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34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4CB3C-D52A-4683-B747-891C1D7B46D4}"/>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questions</a:t>
            </a:r>
          </a:p>
        </p:txBody>
      </p:sp>
      <p:sp>
        <p:nvSpPr>
          <p:cNvPr id="3" name="Content Placeholder 2">
            <a:extLst>
              <a:ext uri="{FF2B5EF4-FFF2-40B4-BE49-F238E27FC236}">
                <a16:creationId xmlns:a16="http://schemas.microsoft.com/office/drawing/2014/main" id="{B6B888B3-03C7-437C-BA0B-6B3357E8F7CF}"/>
              </a:ext>
            </a:extLst>
          </p:cNvPr>
          <p:cNvSpPr>
            <a:spLocks noGrp="1"/>
          </p:cNvSpPr>
          <p:nvPr>
            <p:ph idx="1"/>
          </p:nvPr>
        </p:nvSpPr>
        <p:spPr>
          <a:xfrm>
            <a:off x="7918221" y="1289889"/>
            <a:ext cx="2989891" cy="4278223"/>
          </a:xfrm>
        </p:spPr>
        <p:txBody>
          <a:bodyPr vert="horz" lIns="91440" tIns="45720" rIns="91440" bIns="45720" rtlCol="0" anchor="ctr">
            <a:normAutofit/>
          </a:bodyPr>
          <a:lstStyle/>
          <a:p>
            <a:pPr marL="0" indent="0">
              <a:buNone/>
            </a:pPr>
            <a:r>
              <a:rPr lang="en-US" sz="2400" dirty="0"/>
              <a:t>Jordan McCandless</a:t>
            </a:r>
          </a:p>
          <a:p>
            <a:pPr marL="0" indent="0">
              <a:buNone/>
            </a:pPr>
            <a:r>
              <a:rPr lang="en-US" sz="2400" dirty="0">
                <a:hlinkClick r:id="rId3"/>
              </a:rPr>
              <a:t>jordan.mccandless@scouting.org</a:t>
            </a:r>
            <a:endParaRPr lang="en-US" sz="2400" dirty="0"/>
          </a:p>
        </p:txBody>
      </p:sp>
      <p:cxnSp>
        <p:nvCxnSpPr>
          <p:cNvPr id="26" name="Straight Connector 16">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97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B29F352-EB08-440F-B6ED-44FC91EF1070}"/>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Elements of moviemaking</a:t>
            </a:r>
          </a:p>
        </p:txBody>
      </p:sp>
      <p:sp>
        <p:nvSpPr>
          <p:cNvPr id="6" name="Text Placeholder 5">
            <a:extLst>
              <a:ext uri="{FF2B5EF4-FFF2-40B4-BE49-F238E27FC236}">
                <a16:creationId xmlns:a16="http://schemas.microsoft.com/office/drawing/2014/main" id="{9C05926E-B94E-43B7-B880-6B8AA2B31A27}"/>
              </a:ext>
            </a:extLst>
          </p:cNvPr>
          <p:cNvSpPr>
            <a:spLocks noGrp="1"/>
          </p:cNvSpPr>
          <p:nvPr>
            <p:ph type="body" sz="half" idx="2"/>
          </p:nvPr>
        </p:nvSpPr>
        <p:spPr>
          <a:xfrm>
            <a:off x="7918221" y="1289889"/>
            <a:ext cx="2989891" cy="4278223"/>
          </a:xfrm>
        </p:spPr>
        <p:txBody>
          <a:bodyPr vert="horz" lIns="91440" tIns="45720" rIns="91440" bIns="45720" rtlCol="0" anchor="ctr">
            <a:normAutofit/>
          </a:bodyPr>
          <a:lstStyle/>
          <a:p>
            <a:pPr algn="l"/>
            <a:r>
              <a:rPr lang="en-US" sz="2400" dirty="0"/>
              <a:t>What goes into making a good movie?</a:t>
            </a:r>
          </a:p>
        </p:txBody>
      </p:sp>
      <p:cxnSp>
        <p:nvCxnSpPr>
          <p:cNvPr id="13" name="Straight Connector 12">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58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B311-E3FE-405B-A457-3494812517DC}"/>
              </a:ext>
            </a:extLst>
          </p:cNvPr>
          <p:cNvSpPr>
            <a:spLocks noGrp="1"/>
          </p:cNvSpPr>
          <p:nvPr>
            <p:ph type="title"/>
          </p:nvPr>
        </p:nvSpPr>
        <p:spPr>
          <a:xfrm>
            <a:off x="752475" y="609600"/>
            <a:ext cx="3643150" cy="5603310"/>
          </a:xfrm>
        </p:spPr>
        <p:txBody>
          <a:bodyPr>
            <a:normAutofit/>
          </a:bodyPr>
          <a:lstStyle/>
          <a:p>
            <a:r>
              <a:rPr lang="en-US" dirty="0"/>
              <a:t>Elements of moviemaking</a:t>
            </a:r>
          </a:p>
        </p:txBody>
      </p:sp>
      <p:graphicFrame>
        <p:nvGraphicFramePr>
          <p:cNvPr id="5" name="Content Placeholder 2">
            <a:extLst>
              <a:ext uri="{FF2B5EF4-FFF2-40B4-BE49-F238E27FC236}">
                <a16:creationId xmlns:a16="http://schemas.microsoft.com/office/drawing/2014/main" id="{4DF9C9CE-4A7B-48C0-A48B-41EEFAFAF767}"/>
              </a:ext>
            </a:extLst>
          </p:cNvPr>
          <p:cNvGraphicFramePr>
            <a:graphicFrameLocks noGrp="1"/>
          </p:cNvGraphicFramePr>
          <p:nvPr>
            <p:ph idx="1"/>
            <p:extLst>
              <p:ext uri="{D42A27DB-BD31-4B8C-83A1-F6EECF244321}">
                <p14:modId xmlns:p14="http://schemas.microsoft.com/office/powerpoint/2010/main" val="2217653944"/>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91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5DC66-29EB-4B0A-B89A-C4A57A0A3B40}"/>
              </a:ext>
            </a:extLst>
          </p:cNvPr>
          <p:cNvSpPr>
            <a:spLocks noGrp="1"/>
          </p:cNvSpPr>
          <p:nvPr>
            <p:ph type="title"/>
          </p:nvPr>
        </p:nvSpPr>
        <p:spPr>
          <a:xfrm>
            <a:off x="913795" y="609600"/>
            <a:ext cx="10353761" cy="1326321"/>
          </a:xfrm>
        </p:spPr>
        <p:txBody>
          <a:bodyPr>
            <a:normAutofit/>
          </a:bodyPr>
          <a:lstStyle/>
          <a:p>
            <a:r>
              <a:rPr lang="en-US" dirty="0"/>
              <a:t>Visual storytelling</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pic>
        <p:nvPicPr>
          <p:cNvPr id="4" name="Online Media 3" title="Pixar | Short Film ''For the Birds&quot;">
            <a:hlinkClick r:id="" action="ppaction://media"/>
            <a:extLst>
              <a:ext uri="{FF2B5EF4-FFF2-40B4-BE49-F238E27FC236}">
                <a16:creationId xmlns:a16="http://schemas.microsoft.com/office/drawing/2014/main" id="{3F9750FE-345A-41CE-9819-C298F96E00B9}"/>
              </a:ext>
            </a:extLst>
          </p:cNvPr>
          <p:cNvPicPr>
            <a:picLocks noGrp="1" noRot="1" noChangeAspect="1"/>
          </p:cNvPicPr>
          <p:nvPr>
            <p:ph idx="1"/>
            <a:videoFile r:link="rId1"/>
          </p:nvPr>
        </p:nvPicPr>
        <p:blipFill>
          <a:blip r:embed="rId4"/>
          <a:stretch>
            <a:fillRect/>
          </a:stretch>
        </p:blipFill>
        <p:spPr>
          <a:xfrm>
            <a:off x="3132138" y="2463800"/>
            <a:ext cx="5915025" cy="3327400"/>
          </a:xfrm>
          <a:prstGeom prst="rect">
            <a:avLst/>
          </a:prstGeom>
        </p:spPr>
      </p:pic>
    </p:spTree>
    <p:extLst>
      <p:ext uri="{BB962C8B-B14F-4D97-AF65-F5344CB8AC3E}">
        <p14:creationId xmlns:p14="http://schemas.microsoft.com/office/powerpoint/2010/main" val="17169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DC66-29EB-4B0A-B89A-C4A57A0A3B40}"/>
              </a:ext>
            </a:extLst>
          </p:cNvPr>
          <p:cNvSpPr>
            <a:spLocks noGrp="1"/>
          </p:cNvSpPr>
          <p:nvPr>
            <p:ph type="title"/>
          </p:nvPr>
        </p:nvSpPr>
        <p:spPr>
          <a:xfrm>
            <a:off x="913795" y="609600"/>
            <a:ext cx="10353761" cy="1326321"/>
          </a:xfrm>
        </p:spPr>
        <p:txBody>
          <a:bodyPr>
            <a:normAutofit/>
          </a:bodyPr>
          <a:lstStyle/>
          <a:p>
            <a:r>
              <a:rPr lang="en-US" dirty="0"/>
              <a:t>rhythm</a:t>
            </a:r>
          </a:p>
        </p:txBody>
      </p:sp>
      <p:sp>
        <p:nvSpPr>
          <p:cNvPr id="24" name="Rectangle 23">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8BA6DF27-EE3C-46C0-9822-E27A34D5C9F5}"/>
              </a:ext>
            </a:extLst>
          </p:cNvPr>
          <p:cNvGraphicFramePr>
            <a:graphicFrameLocks noGrp="1"/>
          </p:cNvGraphicFramePr>
          <p:nvPr>
            <p:ph idx="1"/>
            <p:extLst>
              <p:ext uri="{D42A27DB-BD31-4B8C-83A1-F6EECF244321}">
                <p14:modId xmlns:p14="http://schemas.microsoft.com/office/powerpoint/2010/main" val="4086876765"/>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293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D8008-E665-4F76-BB35-0EA2B5E26EAC}"/>
              </a:ext>
            </a:extLst>
          </p:cNvPr>
          <p:cNvSpPr>
            <a:spLocks noGrp="1"/>
          </p:cNvSpPr>
          <p:nvPr>
            <p:ph type="title"/>
          </p:nvPr>
        </p:nvSpPr>
        <p:spPr>
          <a:xfrm>
            <a:off x="913795" y="609600"/>
            <a:ext cx="10353761" cy="1326321"/>
          </a:xfrm>
        </p:spPr>
        <p:txBody>
          <a:bodyPr>
            <a:normAutofit/>
          </a:bodyPr>
          <a:lstStyle/>
          <a:p>
            <a:r>
              <a:rPr lang="en-US" dirty="0"/>
              <a:t>180-axis rule</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pic>
        <p:nvPicPr>
          <p:cNvPr id="4" name="Online Media 3" title="180 Degree Rule - Five Minute Film School">
            <a:hlinkClick r:id="" action="ppaction://media"/>
            <a:extLst>
              <a:ext uri="{FF2B5EF4-FFF2-40B4-BE49-F238E27FC236}">
                <a16:creationId xmlns:a16="http://schemas.microsoft.com/office/drawing/2014/main" id="{D0328336-CB4D-433B-8F39-3F63AE34E011}"/>
              </a:ext>
            </a:extLst>
          </p:cNvPr>
          <p:cNvPicPr>
            <a:picLocks noGrp="1" noRot="1" noChangeAspect="1"/>
          </p:cNvPicPr>
          <p:nvPr>
            <p:ph idx="1"/>
            <a:videoFile r:link="rId1"/>
          </p:nvPr>
        </p:nvPicPr>
        <p:blipFill>
          <a:blip r:embed="rId4"/>
          <a:stretch>
            <a:fillRect/>
          </a:stretch>
        </p:blipFill>
        <p:spPr>
          <a:xfrm>
            <a:off x="3132138" y="2463800"/>
            <a:ext cx="5915025" cy="3327400"/>
          </a:xfrm>
          <a:prstGeom prst="rect">
            <a:avLst/>
          </a:prstGeom>
        </p:spPr>
      </p:pic>
    </p:spTree>
    <p:extLst>
      <p:ext uri="{BB962C8B-B14F-4D97-AF65-F5344CB8AC3E}">
        <p14:creationId xmlns:p14="http://schemas.microsoft.com/office/powerpoint/2010/main" val="384245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9993A-E9AB-4D8F-B58A-752A0552EEE2}"/>
              </a:ext>
            </a:extLst>
          </p:cNvPr>
          <p:cNvSpPr>
            <a:spLocks noGrp="1"/>
          </p:cNvSpPr>
          <p:nvPr>
            <p:ph type="title"/>
          </p:nvPr>
        </p:nvSpPr>
        <p:spPr>
          <a:xfrm>
            <a:off x="913795" y="609600"/>
            <a:ext cx="10353761" cy="1326321"/>
          </a:xfrm>
        </p:spPr>
        <p:txBody>
          <a:bodyPr>
            <a:normAutofit/>
          </a:bodyPr>
          <a:lstStyle/>
          <a:p>
            <a:r>
              <a:rPr lang="en-US" dirty="0"/>
              <a:t>Camera movement</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pic>
        <p:nvPicPr>
          <p:cNvPr id="6" name="Online Media 5" title="8 Basic Types of Camera Movements">
            <a:hlinkClick r:id="" action="ppaction://media"/>
            <a:extLst>
              <a:ext uri="{FF2B5EF4-FFF2-40B4-BE49-F238E27FC236}">
                <a16:creationId xmlns:a16="http://schemas.microsoft.com/office/drawing/2014/main" id="{49F36E81-28EB-47AA-B38F-3267A51E653D}"/>
              </a:ext>
            </a:extLst>
          </p:cNvPr>
          <p:cNvPicPr>
            <a:picLocks noGrp="1" noRot="1" noChangeAspect="1"/>
          </p:cNvPicPr>
          <p:nvPr>
            <p:ph idx="1"/>
            <a:videoFile r:link="rId1"/>
          </p:nvPr>
        </p:nvPicPr>
        <p:blipFill>
          <a:blip r:embed="rId4"/>
          <a:stretch>
            <a:fillRect/>
          </a:stretch>
        </p:blipFill>
        <p:spPr>
          <a:xfrm>
            <a:off x="2806700" y="2095500"/>
            <a:ext cx="6570663" cy="3695700"/>
          </a:xfrm>
          <a:prstGeom prst="rect">
            <a:avLst/>
          </a:prstGeom>
        </p:spPr>
      </p:pic>
    </p:spTree>
    <p:extLst>
      <p:ext uri="{BB962C8B-B14F-4D97-AF65-F5344CB8AC3E}">
        <p14:creationId xmlns:p14="http://schemas.microsoft.com/office/powerpoint/2010/main" val="21141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D934-FCC7-46B0-9E05-60654BF44443}"/>
              </a:ext>
            </a:extLst>
          </p:cNvPr>
          <p:cNvSpPr>
            <a:spLocks noGrp="1"/>
          </p:cNvSpPr>
          <p:nvPr>
            <p:ph type="title"/>
          </p:nvPr>
        </p:nvSpPr>
        <p:spPr>
          <a:xfrm>
            <a:off x="913795" y="609600"/>
            <a:ext cx="10353761" cy="1326321"/>
          </a:xfrm>
        </p:spPr>
        <p:txBody>
          <a:bodyPr>
            <a:normAutofit/>
          </a:bodyPr>
          <a:lstStyle/>
          <a:p>
            <a:r>
              <a:rPr lang="en-US" dirty="0"/>
              <a:t>Framing &amp; shot composition</a:t>
            </a:r>
          </a:p>
        </p:txBody>
      </p:sp>
      <p:sp>
        <p:nvSpPr>
          <p:cNvPr id="17" name="Rectangle 16">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970FB236-0FA7-4747-892A-1E26FF3ED9D4}"/>
              </a:ext>
            </a:extLst>
          </p:cNvPr>
          <p:cNvGraphicFramePr>
            <a:graphicFrameLocks noGrp="1"/>
          </p:cNvGraphicFramePr>
          <p:nvPr>
            <p:ph idx="1"/>
            <p:extLst>
              <p:ext uri="{D42A27DB-BD31-4B8C-83A1-F6EECF244321}">
                <p14:modId xmlns:p14="http://schemas.microsoft.com/office/powerpoint/2010/main" val="2382780303"/>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7894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80715-7FA0-4D9B-8BFD-A4CB0F0DC9F9}"/>
              </a:ext>
            </a:extLst>
          </p:cNvPr>
          <p:cNvSpPr>
            <a:spLocks noGrp="1"/>
          </p:cNvSpPr>
          <p:nvPr>
            <p:ph type="title"/>
          </p:nvPr>
        </p:nvSpPr>
        <p:spPr>
          <a:xfrm>
            <a:off x="913795" y="609600"/>
            <a:ext cx="10353761" cy="1326321"/>
          </a:xfrm>
        </p:spPr>
        <p:txBody>
          <a:bodyPr>
            <a:normAutofit/>
          </a:bodyPr>
          <a:lstStyle/>
          <a:p>
            <a:r>
              <a:rPr lang="en-US" dirty="0"/>
              <a:t>Rule of thirds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pic>
        <p:nvPicPr>
          <p:cNvPr id="7" name="Online Media 6" title="The Rule Of Thirds | What is it? Filmmaking &amp; Photography Training">
            <a:hlinkClick r:id="" action="ppaction://media"/>
            <a:extLst>
              <a:ext uri="{FF2B5EF4-FFF2-40B4-BE49-F238E27FC236}">
                <a16:creationId xmlns:a16="http://schemas.microsoft.com/office/drawing/2014/main" id="{F76A2086-0BDA-4A99-A465-0301A890E6AD}"/>
              </a:ext>
            </a:extLst>
          </p:cNvPr>
          <p:cNvPicPr>
            <a:picLocks noGrp="1" noRot="1" noChangeAspect="1"/>
          </p:cNvPicPr>
          <p:nvPr>
            <p:ph idx="1"/>
            <a:videoFile r:link="rId1"/>
          </p:nvPr>
        </p:nvPicPr>
        <p:blipFill>
          <a:blip r:embed="rId4"/>
          <a:stretch>
            <a:fillRect/>
          </a:stretch>
        </p:blipFill>
        <p:spPr>
          <a:xfrm>
            <a:off x="2806700" y="2095500"/>
            <a:ext cx="6570663" cy="3695700"/>
          </a:xfrm>
          <a:prstGeom prst="rect">
            <a:avLst/>
          </a:prstGeom>
        </p:spPr>
      </p:pic>
    </p:spTree>
    <p:extLst>
      <p:ext uri="{BB962C8B-B14F-4D97-AF65-F5344CB8AC3E}">
        <p14:creationId xmlns:p14="http://schemas.microsoft.com/office/powerpoint/2010/main" val="41353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D812-039B-4B47-8072-B7FE7123317D}"/>
              </a:ext>
            </a:extLst>
          </p:cNvPr>
          <p:cNvSpPr>
            <a:spLocks noGrp="1"/>
          </p:cNvSpPr>
          <p:nvPr>
            <p:ph type="title"/>
          </p:nvPr>
        </p:nvSpPr>
        <p:spPr>
          <a:xfrm>
            <a:off x="752475" y="609600"/>
            <a:ext cx="3643150" cy="5603310"/>
          </a:xfrm>
        </p:spPr>
        <p:txBody>
          <a:bodyPr>
            <a:normAutofit/>
          </a:bodyPr>
          <a:lstStyle/>
          <a:p>
            <a:r>
              <a:rPr lang="en-US" sz="3100"/>
              <a:t>Why moviemaking?</a:t>
            </a:r>
          </a:p>
        </p:txBody>
      </p:sp>
      <p:graphicFrame>
        <p:nvGraphicFramePr>
          <p:cNvPr id="5" name="Content Placeholder 2">
            <a:extLst>
              <a:ext uri="{FF2B5EF4-FFF2-40B4-BE49-F238E27FC236}">
                <a16:creationId xmlns:a16="http://schemas.microsoft.com/office/drawing/2014/main" id="{28D69E52-ADCA-4EBC-BB37-558A2B07094C}"/>
              </a:ext>
            </a:extLst>
          </p:cNvPr>
          <p:cNvGraphicFramePr>
            <a:graphicFrameLocks noGrp="1"/>
          </p:cNvGraphicFramePr>
          <p:nvPr>
            <p:ph idx="1"/>
            <p:extLst>
              <p:ext uri="{D42A27DB-BD31-4B8C-83A1-F6EECF244321}">
                <p14:modId xmlns:p14="http://schemas.microsoft.com/office/powerpoint/2010/main" val="20649477"/>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493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CA5C-5A26-478E-B51E-3D25DCE1A9C6}"/>
              </a:ext>
            </a:extLst>
          </p:cNvPr>
          <p:cNvSpPr>
            <a:spLocks noGrp="1"/>
          </p:cNvSpPr>
          <p:nvPr>
            <p:ph type="title"/>
          </p:nvPr>
        </p:nvSpPr>
        <p:spPr>
          <a:xfrm>
            <a:off x="913795" y="609600"/>
            <a:ext cx="10353761" cy="1326321"/>
          </a:xfrm>
        </p:spPr>
        <p:txBody>
          <a:bodyPr>
            <a:normAutofit/>
          </a:bodyPr>
          <a:lstStyle/>
          <a:p>
            <a:r>
              <a:rPr lang="en-US" dirty="0"/>
              <a:t>Lens selection</a:t>
            </a:r>
          </a:p>
        </p:txBody>
      </p:sp>
      <p:sp>
        <p:nvSpPr>
          <p:cNvPr id="36" name="Rectangle 35">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26" name="Content Placeholder 3">
            <a:extLst>
              <a:ext uri="{FF2B5EF4-FFF2-40B4-BE49-F238E27FC236}">
                <a16:creationId xmlns:a16="http://schemas.microsoft.com/office/drawing/2014/main" id="{C6396C15-EDDE-4D25-BB74-0B3936547DB5}"/>
              </a:ext>
            </a:extLst>
          </p:cNvPr>
          <p:cNvGraphicFramePr>
            <a:graphicFrameLocks noGrp="1"/>
          </p:cNvGraphicFramePr>
          <p:nvPr>
            <p:ph idx="1"/>
            <p:extLst>
              <p:ext uri="{D42A27DB-BD31-4B8C-83A1-F6EECF244321}">
                <p14:modId xmlns:p14="http://schemas.microsoft.com/office/powerpoint/2010/main" val="2038197652"/>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146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6E99-0247-4679-985F-59E47B0043FF}"/>
              </a:ext>
            </a:extLst>
          </p:cNvPr>
          <p:cNvSpPr>
            <a:spLocks noGrp="1"/>
          </p:cNvSpPr>
          <p:nvPr>
            <p:ph type="title"/>
          </p:nvPr>
        </p:nvSpPr>
        <p:spPr>
          <a:xfrm>
            <a:off x="913795" y="609600"/>
            <a:ext cx="10353761" cy="1326321"/>
          </a:xfrm>
        </p:spPr>
        <p:txBody>
          <a:bodyPr>
            <a:normAutofit/>
          </a:bodyPr>
          <a:lstStyle/>
          <a:p>
            <a:r>
              <a:rPr lang="en-US" dirty="0"/>
              <a:t>Other elements to consider …</a:t>
            </a:r>
          </a:p>
        </p:txBody>
      </p:sp>
      <p:sp>
        <p:nvSpPr>
          <p:cNvPr id="15" name="Rectangle 14">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70D4E5-6FAC-4D83-A785-3D03DDCF236E}"/>
              </a:ext>
            </a:extLst>
          </p:cNvPr>
          <p:cNvGraphicFramePr>
            <a:graphicFrameLocks noGrp="1"/>
          </p:cNvGraphicFramePr>
          <p:nvPr>
            <p:ph idx="1"/>
            <p:extLst>
              <p:ext uri="{D42A27DB-BD31-4B8C-83A1-F6EECF244321}">
                <p14:modId xmlns:p14="http://schemas.microsoft.com/office/powerpoint/2010/main" val="3121621873"/>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318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317B9B1-6CBE-443E-A813-23381DD0F4B8}"/>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homework</a:t>
            </a:r>
          </a:p>
        </p:txBody>
      </p:sp>
      <p:sp>
        <p:nvSpPr>
          <p:cNvPr id="2" name="Content Placeholder 1">
            <a:extLst>
              <a:ext uri="{FF2B5EF4-FFF2-40B4-BE49-F238E27FC236}">
                <a16:creationId xmlns:a16="http://schemas.microsoft.com/office/drawing/2014/main" id="{B9092075-3107-4B97-980F-D229D5DB6EBF}"/>
              </a:ext>
            </a:extLst>
          </p:cNvPr>
          <p:cNvSpPr>
            <a:spLocks noGrp="1"/>
          </p:cNvSpPr>
          <p:nvPr>
            <p:ph idx="1"/>
          </p:nvPr>
        </p:nvSpPr>
        <p:spPr>
          <a:xfrm>
            <a:off x="7918221" y="1289889"/>
            <a:ext cx="2989891" cy="4278223"/>
          </a:xfrm>
        </p:spPr>
        <p:txBody>
          <a:bodyPr vert="horz" lIns="91440" tIns="45720" rIns="91440" bIns="45720" rtlCol="0" anchor="ctr">
            <a:normAutofit/>
          </a:bodyPr>
          <a:lstStyle/>
          <a:p>
            <a:pPr marL="0" indent="0">
              <a:buNone/>
            </a:pPr>
            <a:r>
              <a:rPr lang="en-US" sz="2400" dirty="0"/>
              <a:t>Everything you need to do …</a:t>
            </a:r>
          </a:p>
        </p:txBody>
      </p:sp>
      <p:cxnSp>
        <p:nvCxnSpPr>
          <p:cNvPr id="9" name="Straight Connector 12">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93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0CCA7-22F8-4064-BC96-4CA7487FE0FB}"/>
              </a:ext>
            </a:extLst>
          </p:cNvPr>
          <p:cNvSpPr>
            <a:spLocks noGrp="1"/>
          </p:cNvSpPr>
          <p:nvPr>
            <p:ph type="title"/>
          </p:nvPr>
        </p:nvSpPr>
        <p:spPr>
          <a:xfrm>
            <a:off x="913795" y="609600"/>
            <a:ext cx="10353761" cy="1326321"/>
          </a:xfrm>
        </p:spPr>
        <p:txBody>
          <a:bodyPr>
            <a:normAutofit/>
          </a:bodyPr>
          <a:lstStyle/>
          <a:p>
            <a:r>
              <a:rPr lang="en-US" dirty="0"/>
              <a:t>homework</a:t>
            </a:r>
          </a:p>
        </p:txBody>
      </p:sp>
      <p:sp>
        <p:nvSpPr>
          <p:cNvPr id="6"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553396-26F3-4D4D-B2CE-A4017E162D7F}"/>
              </a:ext>
            </a:extLst>
          </p:cNvPr>
          <p:cNvSpPr>
            <a:spLocks noGrp="1"/>
          </p:cNvSpPr>
          <p:nvPr>
            <p:ph idx="1"/>
          </p:nvPr>
        </p:nvSpPr>
        <p:spPr>
          <a:xfrm>
            <a:off x="1466850" y="2463799"/>
            <a:ext cx="9247652" cy="3597031"/>
          </a:xfrm>
        </p:spPr>
        <p:txBody>
          <a:bodyPr>
            <a:normAutofit/>
          </a:bodyPr>
          <a:lstStyle/>
          <a:p>
            <a:pPr marL="0" indent="0">
              <a:buNone/>
            </a:pPr>
            <a:r>
              <a:rPr lang="en-US" dirty="0"/>
              <a:t>Using the provided form, demonstrate each element of moviemaking:</a:t>
            </a:r>
          </a:p>
          <a:p>
            <a:pPr lvl="1"/>
            <a:r>
              <a:rPr lang="en-US" dirty="0"/>
              <a:t>Visual storytelling</a:t>
            </a:r>
          </a:p>
          <a:p>
            <a:pPr lvl="1"/>
            <a:r>
              <a:rPr lang="en-US" dirty="0"/>
              <a:t>Rhythm</a:t>
            </a:r>
          </a:p>
          <a:p>
            <a:pPr lvl="1"/>
            <a:r>
              <a:rPr lang="en-US" dirty="0"/>
              <a:t>180-axis rule</a:t>
            </a:r>
          </a:p>
          <a:p>
            <a:pPr lvl="1"/>
            <a:r>
              <a:rPr lang="en-US" dirty="0"/>
              <a:t>Camera movement</a:t>
            </a:r>
          </a:p>
          <a:p>
            <a:pPr lvl="1"/>
            <a:r>
              <a:rPr lang="en-US" dirty="0"/>
              <a:t>Framing &amp; composition of camera shots</a:t>
            </a:r>
          </a:p>
          <a:p>
            <a:pPr lvl="1"/>
            <a:r>
              <a:rPr lang="en-US" dirty="0"/>
              <a:t>Lens selection</a:t>
            </a:r>
          </a:p>
        </p:txBody>
      </p:sp>
    </p:spTree>
    <p:extLst>
      <p:ext uri="{BB962C8B-B14F-4D97-AF65-F5344CB8AC3E}">
        <p14:creationId xmlns:p14="http://schemas.microsoft.com/office/powerpoint/2010/main" val="1820787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4CB3C-D52A-4683-B747-891C1D7B46D4}"/>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questions</a:t>
            </a:r>
          </a:p>
        </p:txBody>
      </p:sp>
      <p:sp>
        <p:nvSpPr>
          <p:cNvPr id="3" name="Content Placeholder 2">
            <a:extLst>
              <a:ext uri="{FF2B5EF4-FFF2-40B4-BE49-F238E27FC236}">
                <a16:creationId xmlns:a16="http://schemas.microsoft.com/office/drawing/2014/main" id="{B6B888B3-03C7-437C-BA0B-6B3357E8F7CF}"/>
              </a:ext>
            </a:extLst>
          </p:cNvPr>
          <p:cNvSpPr>
            <a:spLocks noGrp="1"/>
          </p:cNvSpPr>
          <p:nvPr>
            <p:ph idx="1"/>
          </p:nvPr>
        </p:nvSpPr>
        <p:spPr>
          <a:xfrm>
            <a:off x="7918221" y="1289889"/>
            <a:ext cx="2989891" cy="4278223"/>
          </a:xfrm>
        </p:spPr>
        <p:txBody>
          <a:bodyPr vert="horz" lIns="91440" tIns="45720" rIns="91440" bIns="45720" rtlCol="0" anchor="ctr">
            <a:normAutofit/>
          </a:bodyPr>
          <a:lstStyle/>
          <a:p>
            <a:pPr marL="0" indent="0">
              <a:buNone/>
            </a:pPr>
            <a:r>
              <a:rPr lang="en-US" sz="2400" dirty="0"/>
              <a:t>Jordan McCandless</a:t>
            </a:r>
          </a:p>
          <a:p>
            <a:pPr marL="0" indent="0">
              <a:buNone/>
            </a:pPr>
            <a:r>
              <a:rPr lang="en-US" sz="2400" dirty="0">
                <a:hlinkClick r:id="rId3"/>
              </a:rPr>
              <a:t>jordan.mccandless@scouting.org</a:t>
            </a:r>
            <a:endParaRPr lang="en-US" sz="2400" dirty="0"/>
          </a:p>
        </p:txBody>
      </p:sp>
      <p:cxnSp>
        <p:nvCxnSpPr>
          <p:cNvPr id="26" name="Straight Connector 16">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204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4" descr="Moviemaking Merit Badge Emblem">
            <a:extLst>
              <a:ext uri="{FF2B5EF4-FFF2-40B4-BE49-F238E27FC236}">
                <a16:creationId xmlns:a16="http://schemas.microsoft.com/office/drawing/2014/main" id="{0961A5CB-3ECB-4CC1-9E65-864AB9224F2E}"/>
              </a:ext>
            </a:extLst>
          </p:cNvPr>
          <p:cNvPicPr>
            <a:picLocks noChangeAspect="1" noChangeArrowheads="1"/>
          </p:cNvPicPr>
          <p:nvPr/>
        </p:nvPicPr>
        <p:blipFill rotWithShape="1">
          <a:blip r:embed="rId3">
            <a:alphaModFix amt="35000"/>
            <a:grayscl/>
            <a:extLst>
              <a:ext uri="{28A0092B-C50C-407E-A947-70E740481C1C}">
                <a14:useLocalDpi xmlns:a14="http://schemas.microsoft.com/office/drawing/2010/main" val="0"/>
              </a:ext>
            </a:extLst>
          </a:blip>
          <a:srcRect t="23286" b="200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8A0964B-AAB9-4B62-9860-6ECEF25DAC1A}"/>
              </a:ext>
            </a:extLst>
          </p:cNvPr>
          <p:cNvSpPr>
            <a:spLocks noGrp="1"/>
          </p:cNvSpPr>
          <p:nvPr>
            <p:ph type="ctrTitle"/>
          </p:nvPr>
        </p:nvSpPr>
        <p:spPr>
          <a:xfrm>
            <a:off x="1595269" y="1122363"/>
            <a:ext cx="9001462" cy="2387600"/>
          </a:xfrm>
        </p:spPr>
        <p:txBody>
          <a:bodyPr>
            <a:normAutofit/>
          </a:bodyPr>
          <a:lstStyle/>
          <a:p>
            <a:r>
              <a:rPr lang="en-US"/>
              <a:t>Moviemaking</a:t>
            </a:r>
          </a:p>
        </p:txBody>
      </p:sp>
      <p:sp>
        <p:nvSpPr>
          <p:cNvPr id="3" name="Subtitle 2">
            <a:extLst>
              <a:ext uri="{FF2B5EF4-FFF2-40B4-BE49-F238E27FC236}">
                <a16:creationId xmlns:a16="http://schemas.microsoft.com/office/drawing/2014/main" id="{3095E414-E656-4BD6-9E5C-DB8E8D62C70A}"/>
              </a:ext>
            </a:extLst>
          </p:cNvPr>
          <p:cNvSpPr>
            <a:spLocks noGrp="1"/>
          </p:cNvSpPr>
          <p:nvPr>
            <p:ph type="subTitle" idx="1"/>
          </p:nvPr>
        </p:nvSpPr>
        <p:spPr>
          <a:xfrm>
            <a:off x="1595269" y="3602038"/>
            <a:ext cx="9001462" cy="1655762"/>
          </a:xfrm>
        </p:spPr>
        <p:txBody>
          <a:bodyPr>
            <a:normAutofit/>
          </a:bodyPr>
          <a:lstStyle/>
          <a:p>
            <a:r>
              <a:rPr lang="en-US"/>
              <a:t>Jordan McCandless</a:t>
            </a:r>
          </a:p>
        </p:txBody>
      </p:sp>
    </p:spTree>
    <p:extLst>
      <p:ext uri="{BB962C8B-B14F-4D97-AF65-F5344CB8AC3E}">
        <p14:creationId xmlns:p14="http://schemas.microsoft.com/office/powerpoint/2010/main" val="199256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7F6C-8C11-4BE2-8BCA-1C1A4007873B}"/>
              </a:ext>
            </a:extLst>
          </p:cNvPr>
          <p:cNvSpPr>
            <a:spLocks noGrp="1"/>
          </p:cNvSpPr>
          <p:nvPr>
            <p:ph type="title"/>
          </p:nvPr>
        </p:nvSpPr>
        <p:spPr>
          <a:xfrm>
            <a:off x="913795" y="609600"/>
            <a:ext cx="10353761" cy="1326321"/>
          </a:xfrm>
        </p:spPr>
        <p:txBody>
          <a:bodyPr>
            <a:normAutofit/>
          </a:bodyPr>
          <a:lstStyle/>
          <a:p>
            <a:r>
              <a:rPr lang="en-US" dirty="0"/>
              <a:t>Class schedule</a:t>
            </a:r>
          </a:p>
        </p:txBody>
      </p:sp>
      <p:sp>
        <p:nvSpPr>
          <p:cNvPr id="23" name="Rectangle 22">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18" name="Text Placeholder 2">
            <a:extLst>
              <a:ext uri="{FF2B5EF4-FFF2-40B4-BE49-F238E27FC236}">
                <a16:creationId xmlns:a16="http://schemas.microsoft.com/office/drawing/2014/main" id="{E4711928-E316-4644-874A-3685376048AF}"/>
              </a:ext>
            </a:extLst>
          </p:cNvPr>
          <p:cNvGraphicFramePr/>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510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B29F352-EB08-440F-B6ED-44FC91EF1070}"/>
              </a:ext>
            </a:extLst>
          </p:cNvPr>
          <p:cNvSpPr>
            <a:spLocks noGrp="1"/>
          </p:cNvSpPr>
          <p:nvPr>
            <p:ph type="title"/>
          </p:nvPr>
        </p:nvSpPr>
        <p:spPr>
          <a:xfrm>
            <a:off x="1052625" y="1289888"/>
            <a:ext cx="6084776" cy="4278224"/>
          </a:xfrm>
        </p:spPr>
        <p:txBody>
          <a:bodyPr vert="horz" lIns="91440" tIns="45720" rIns="91440" bIns="45720" rtlCol="0" anchor="ctr">
            <a:normAutofit/>
          </a:bodyPr>
          <a:lstStyle/>
          <a:p>
            <a:pPr algn="r"/>
            <a:r>
              <a:rPr lang="en-US" sz="5400" dirty="0"/>
              <a:t>Tools of Moviemaking</a:t>
            </a:r>
          </a:p>
        </p:txBody>
      </p:sp>
      <p:sp>
        <p:nvSpPr>
          <p:cNvPr id="6" name="Text Placeholder 5">
            <a:extLst>
              <a:ext uri="{FF2B5EF4-FFF2-40B4-BE49-F238E27FC236}">
                <a16:creationId xmlns:a16="http://schemas.microsoft.com/office/drawing/2014/main" id="{9C05926E-B94E-43B7-B880-6B8AA2B31A27}"/>
              </a:ext>
            </a:extLst>
          </p:cNvPr>
          <p:cNvSpPr>
            <a:spLocks noGrp="1"/>
          </p:cNvSpPr>
          <p:nvPr>
            <p:ph type="body" sz="half" idx="2"/>
          </p:nvPr>
        </p:nvSpPr>
        <p:spPr>
          <a:xfrm>
            <a:off x="7918221" y="1289889"/>
            <a:ext cx="2989891" cy="4278223"/>
          </a:xfrm>
        </p:spPr>
        <p:txBody>
          <a:bodyPr vert="horz" lIns="91440" tIns="45720" rIns="91440" bIns="45720" rtlCol="0" anchor="ctr">
            <a:normAutofit/>
          </a:bodyPr>
          <a:lstStyle/>
          <a:p>
            <a:pPr algn="l"/>
            <a:r>
              <a:rPr lang="en-US" sz="2400" dirty="0"/>
              <a:t>What to use to prepare and make your movie …</a:t>
            </a:r>
          </a:p>
        </p:txBody>
      </p:sp>
      <p:cxnSp>
        <p:nvCxnSpPr>
          <p:cNvPr id="13" name="Straight Connector 12">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536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07D6-33D5-471E-9A8D-7C373A6A7BBB}"/>
              </a:ext>
            </a:extLst>
          </p:cNvPr>
          <p:cNvSpPr>
            <a:spLocks noGrp="1"/>
          </p:cNvSpPr>
          <p:nvPr>
            <p:ph type="title"/>
          </p:nvPr>
        </p:nvSpPr>
        <p:spPr>
          <a:xfrm>
            <a:off x="752475" y="609600"/>
            <a:ext cx="3643150" cy="5603310"/>
          </a:xfrm>
        </p:spPr>
        <p:txBody>
          <a:bodyPr>
            <a:normAutofit/>
          </a:bodyPr>
          <a:lstStyle/>
          <a:p>
            <a:r>
              <a:rPr lang="en-US" dirty="0"/>
              <a:t>Tools of moviemaking</a:t>
            </a:r>
          </a:p>
        </p:txBody>
      </p:sp>
      <p:graphicFrame>
        <p:nvGraphicFramePr>
          <p:cNvPr id="5" name="Content Placeholder 2">
            <a:extLst>
              <a:ext uri="{FF2B5EF4-FFF2-40B4-BE49-F238E27FC236}">
                <a16:creationId xmlns:a16="http://schemas.microsoft.com/office/drawing/2014/main" id="{67DAD097-2704-482D-BA7B-1E265EC5F2A4}"/>
              </a:ext>
            </a:extLst>
          </p:cNvPr>
          <p:cNvGraphicFramePr>
            <a:graphicFrameLocks noGrp="1"/>
          </p:cNvGraphicFramePr>
          <p:nvPr>
            <p:ph idx="1"/>
            <p:extLst>
              <p:ext uri="{D42A27DB-BD31-4B8C-83A1-F6EECF244321}">
                <p14:modId xmlns:p14="http://schemas.microsoft.com/office/powerpoint/2010/main" val="2099010985"/>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958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91799A-5FA5-46F3-A16B-BC820AF274E4}"/>
              </a:ext>
            </a:extLst>
          </p:cNvPr>
          <p:cNvSpPr>
            <a:spLocks noGrp="1"/>
          </p:cNvSpPr>
          <p:nvPr>
            <p:ph type="title"/>
          </p:nvPr>
        </p:nvSpPr>
        <p:spPr>
          <a:xfrm>
            <a:off x="913795" y="609600"/>
            <a:ext cx="10353761" cy="1326321"/>
          </a:xfrm>
        </p:spPr>
        <p:txBody>
          <a:bodyPr>
            <a:normAutofit/>
          </a:bodyPr>
          <a:lstStyle/>
          <a:p>
            <a:r>
              <a:rPr lang="en-US" dirty="0"/>
              <a:t>Treatments &amp; storyboards</a:t>
            </a:r>
          </a:p>
        </p:txBody>
      </p:sp>
      <p:sp>
        <p:nvSpPr>
          <p:cNvPr id="24" name="Rectangle 23">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17" name="Text Placeholder 2">
            <a:extLst>
              <a:ext uri="{FF2B5EF4-FFF2-40B4-BE49-F238E27FC236}">
                <a16:creationId xmlns:a16="http://schemas.microsoft.com/office/drawing/2014/main" id="{1FC8F4C3-5837-45AD-A1A4-8E83AFA67D98}"/>
              </a:ext>
            </a:extLst>
          </p:cNvPr>
          <p:cNvGraphicFramePr>
            <a:graphicFrameLocks noGrp="1"/>
          </p:cNvGraphicFramePr>
          <p:nvPr>
            <p:ph idx="1"/>
            <p:extLst>
              <p:ext uri="{D42A27DB-BD31-4B8C-83A1-F6EECF244321}">
                <p14:modId xmlns:p14="http://schemas.microsoft.com/office/powerpoint/2010/main" val="182771053"/>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79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B75C-D577-4027-A63E-9197A1EC71B9}"/>
              </a:ext>
            </a:extLst>
          </p:cNvPr>
          <p:cNvSpPr>
            <a:spLocks noGrp="1"/>
          </p:cNvSpPr>
          <p:nvPr>
            <p:ph type="title"/>
          </p:nvPr>
        </p:nvSpPr>
        <p:spPr>
          <a:xfrm>
            <a:off x="752475" y="609600"/>
            <a:ext cx="3643150" cy="5603310"/>
          </a:xfrm>
        </p:spPr>
        <p:txBody>
          <a:bodyPr>
            <a:normAutofit/>
          </a:bodyPr>
          <a:lstStyle/>
          <a:p>
            <a:r>
              <a:rPr lang="en-US" sz="3100"/>
              <a:t>Class expectations</a:t>
            </a:r>
          </a:p>
        </p:txBody>
      </p:sp>
      <p:graphicFrame>
        <p:nvGraphicFramePr>
          <p:cNvPr id="15" name="Content Placeholder 2">
            <a:extLst>
              <a:ext uri="{FF2B5EF4-FFF2-40B4-BE49-F238E27FC236}">
                <a16:creationId xmlns:a16="http://schemas.microsoft.com/office/drawing/2014/main" id="{482569E6-5845-481B-B04D-389A5D60C55F}"/>
              </a:ext>
            </a:extLst>
          </p:cNvPr>
          <p:cNvGraphicFramePr>
            <a:graphicFrameLocks noGrp="1"/>
          </p:cNvGraphicFramePr>
          <p:nvPr>
            <p:ph idx="1"/>
            <p:extLst>
              <p:ext uri="{D42A27DB-BD31-4B8C-83A1-F6EECF244321}">
                <p14:modId xmlns:p14="http://schemas.microsoft.com/office/powerpoint/2010/main" val="1543209230"/>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020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Example - treatment</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pic>
        <p:nvPicPr>
          <p:cNvPr id="6" name="Online Media 3" title="A Bug￢ﾀﾙs Life | Original Treatment | Pixar">
            <a:hlinkClick r:id="" action="ppaction://media"/>
            <a:extLst>
              <a:ext uri="{FF2B5EF4-FFF2-40B4-BE49-F238E27FC236}">
                <a16:creationId xmlns:a16="http://schemas.microsoft.com/office/drawing/2014/main" id="{52F0278F-FE7D-4A12-95CF-E75FEBE01E32}"/>
              </a:ext>
            </a:extLst>
          </p:cNvPr>
          <p:cNvPicPr>
            <a:picLocks noGrp="1" noRot="1" noChangeAspect="1"/>
          </p:cNvPicPr>
          <p:nvPr>
            <p:ph idx="1"/>
            <a:videoFile r:link="rId1"/>
          </p:nvPr>
        </p:nvPicPr>
        <p:blipFill>
          <a:blip r:embed="rId4"/>
          <a:stretch>
            <a:fillRect/>
          </a:stretch>
        </p:blipFill>
        <p:spPr>
          <a:xfrm>
            <a:off x="3040460" y="2190750"/>
            <a:ext cx="6100430" cy="4572000"/>
          </a:xfrm>
          <a:prstGeom prst="rect">
            <a:avLst/>
          </a:prstGeom>
        </p:spPr>
      </p:pic>
    </p:spTree>
    <p:extLst>
      <p:ext uri="{BB962C8B-B14F-4D97-AF65-F5344CB8AC3E}">
        <p14:creationId xmlns:p14="http://schemas.microsoft.com/office/powerpoint/2010/main" val="426022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Example - storyboard</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pic>
        <p:nvPicPr>
          <p:cNvPr id="6" name="Online Media 3" title="Toy Story - Storyboarding">
            <a:hlinkClick r:id="" action="ppaction://media"/>
            <a:extLst>
              <a:ext uri="{FF2B5EF4-FFF2-40B4-BE49-F238E27FC236}">
                <a16:creationId xmlns:a16="http://schemas.microsoft.com/office/drawing/2014/main" id="{A123E8F1-F12B-45CB-819E-CA7031EEC07C}"/>
              </a:ext>
            </a:extLst>
          </p:cNvPr>
          <p:cNvPicPr>
            <a:picLocks noGrp="1" noRot="1" noChangeAspect="1"/>
          </p:cNvPicPr>
          <p:nvPr>
            <p:ph idx="1"/>
            <a:videoFile r:link="rId1"/>
          </p:nvPr>
        </p:nvPicPr>
        <p:blipFill>
          <a:blip r:embed="rId4"/>
          <a:stretch>
            <a:fillRect/>
          </a:stretch>
        </p:blipFill>
        <p:spPr>
          <a:xfrm>
            <a:off x="3040459" y="2190750"/>
            <a:ext cx="6100431" cy="4572000"/>
          </a:xfrm>
          <a:prstGeom prst="rect">
            <a:avLst/>
          </a:prstGeom>
        </p:spPr>
      </p:pic>
    </p:spTree>
    <p:extLst>
      <p:ext uri="{BB962C8B-B14F-4D97-AF65-F5344CB8AC3E}">
        <p14:creationId xmlns:p14="http://schemas.microsoft.com/office/powerpoint/2010/main" val="14600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Shot techniques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pic>
        <p:nvPicPr>
          <p:cNvPr id="6" name="Online Media 3" title="Basic Camera Shots for Filmmaking">
            <a:hlinkClick r:id="" action="ppaction://media"/>
            <a:extLst>
              <a:ext uri="{FF2B5EF4-FFF2-40B4-BE49-F238E27FC236}">
                <a16:creationId xmlns:a16="http://schemas.microsoft.com/office/drawing/2014/main" id="{977B186A-692F-4339-BDC3-B066DFBAC658}"/>
              </a:ext>
            </a:extLst>
          </p:cNvPr>
          <p:cNvPicPr>
            <a:picLocks noGrp="1" noRot="1" noChangeAspect="1"/>
          </p:cNvPicPr>
          <p:nvPr>
            <p:ph idx="1"/>
            <a:videoFile r:link="rId1"/>
          </p:nvPr>
        </p:nvPicPr>
        <p:blipFill>
          <a:blip r:embed="rId4"/>
          <a:stretch>
            <a:fillRect/>
          </a:stretch>
        </p:blipFill>
        <p:spPr>
          <a:xfrm>
            <a:off x="2026675" y="2190750"/>
            <a:ext cx="8127999" cy="4572000"/>
          </a:xfrm>
          <a:prstGeom prst="rect">
            <a:avLst/>
          </a:prstGeom>
        </p:spPr>
      </p:pic>
    </p:spTree>
    <p:extLst>
      <p:ext uri="{BB962C8B-B14F-4D97-AF65-F5344CB8AC3E}">
        <p14:creationId xmlns:p14="http://schemas.microsoft.com/office/powerpoint/2010/main" val="22637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Zoom lens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pic>
        <p:nvPicPr>
          <p:cNvPr id="7" name="Picture 2" descr="A diagram showing the exterior the anatomy of a camera lens">
            <a:extLst>
              <a:ext uri="{FF2B5EF4-FFF2-40B4-BE49-F238E27FC236}">
                <a16:creationId xmlns:a16="http://schemas.microsoft.com/office/drawing/2014/main" id="{2C57172C-78F2-42C7-9BA8-60485AB9B9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71444" y="2190750"/>
            <a:ext cx="683846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2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4CB3C-D52A-4683-B747-891C1D7B46D4}"/>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questions</a:t>
            </a:r>
          </a:p>
        </p:txBody>
      </p:sp>
      <p:sp>
        <p:nvSpPr>
          <p:cNvPr id="3" name="Content Placeholder 2">
            <a:extLst>
              <a:ext uri="{FF2B5EF4-FFF2-40B4-BE49-F238E27FC236}">
                <a16:creationId xmlns:a16="http://schemas.microsoft.com/office/drawing/2014/main" id="{B6B888B3-03C7-437C-BA0B-6B3357E8F7CF}"/>
              </a:ext>
            </a:extLst>
          </p:cNvPr>
          <p:cNvSpPr>
            <a:spLocks noGrp="1"/>
          </p:cNvSpPr>
          <p:nvPr>
            <p:ph idx="1"/>
          </p:nvPr>
        </p:nvSpPr>
        <p:spPr>
          <a:xfrm>
            <a:off x="7918221" y="1289889"/>
            <a:ext cx="2989891" cy="4278223"/>
          </a:xfrm>
        </p:spPr>
        <p:txBody>
          <a:bodyPr vert="horz" lIns="91440" tIns="45720" rIns="91440" bIns="45720" rtlCol="0" anchor="ctr">
            <a:normAutofit/>
          </a:bodyPr>
          <a:lstStyle/>
          <a:p>
            <a:pPr marL="0" indent="0">
              <a:buNone/>
            </a:pPr>
            <a:r>
              <a:rPr lang="en-US" sz="2400" dirty="0"/>
              <a:t>Jordan McCandless</a:t>
            </a:r>
          </a:p>
          <a:p>
            <a:pPr marL="0" indent="0">
              <a:buNone/>
            </a:pPr>
            <a:r>
              <a:rPr lang="en-US" sz="2400" dirty="0">
                <a:hlinkClick r:id="rId3"/>
              </a:rPr>
              <a:t>jordan.mccandless@scouting.org</a:t>
            </a:r>
            <a:endParaRPr lang="en-US" sz="2400" dirty="0"/>
          </a:p>
        </p:txBody>
      </p:sp>
      <p:cxnSp>
        <p:nvCxnSpPr>
          <p:cNvPr id="26" name="Straight Connector 16">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602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317B9B1-6CBE-443E-A813-23381DD0F4B8}"/>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homework</a:t>
            </a:r>
          </a:p>
        </p:txBody>
      </p:sp>
      <p:sp>
        <p:nvSpPr>
          <p:cNvPr id="2" name="Content Placeholder 1">
            <a:extLst>
              <a:ext uri="{FF2B5EF4-FFF2-40B4-BE49-F238E27FC236}">
                <a16:creationId xmlns:a16="http://schemas.microsoft.com/office/drawing/2014/main" id="{B9092075-3107-4B97-980F-D229D5DB6EBF}"/>
              </a:ext>
            </a:extLst>
          </p:cNvPr>
          <p:cNvSpPr>
            <a:spLocks noGrp="1"/>
          </p:cNvSpPr>
          <p:nvPr>
            <p:ph idx="1"/>
          </p:nvPr>
        </p:nvSpPr>
        <p:spPr>
          <a:xfrm>
            <a:off x="7918221" y="1289889"/>
            <a:ext cx="2989891" cy="4278223"/>
          </a:xfrm>
        </p:spPr>
        <p:txBody>
          <a:bodyPr vert="horz" lIns="91440" tIns="45720" rIns="91440" bIns="45720" rtlCol="0" anchor="ctr">
            <a:normAutofit/>
          </a:bodyPr>
          <a:lstStyle/>
          <a:p>
            <a:pPr marL="0" indent="0">
              <a:buNone/>
            </a:pPr>
            <a:r>
              <a:rPr lang="en-US" sz="2400" dirty="0"/>
              <a:t>Everything you need to do …</a:t>
            </a:r>
          </a:p>
        </p:txBody>
      </p:sp>
      <p:cxnSp>
        <p:nvCxnSpPr>
          <p:cNvPr id="9" name="Straight Connector 12">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124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7A854-A22B-4489-8500-99F50B60EB12}"/>
              </a:ext>
            </a:extLst>
          </p:cNvPr>
          <p:cNvSpPr>
            <a:spLocks noGrp="1"/>
          </p:cNvSpPr>
          <p:nvPr>
            <p:ph type="title"/>
          </p:nvPr>
        </p:nvSpPr>
        <p:spPr>
          <a:xfrm>
            <a:off x="913795" y="609600"/>
            <a:ext cx="10353761" cy="1326321"/>
          </a:xfrm>
        </p:spPr>
        <p:txBody>
          <a:bodyPr>
            <a:normAutofit/>
          </a:bodyPr>
          <a:lstStyle/>
          <a:p>
            <a:r>
              <a:rPr lang="en-US" dirty="0"/>
              <a:t>Homework</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257DEF-5AD1-4953-A35C-45433177DE5C}"/>
              </a:ext>
            </a:extLst>
          </p:cNvPr>
          <p:cNvSpPr>
            <a:spLocks noGrp="1"/>
          </p:cNvSpPr>
          <p:nvPr>
            <p:ph idx="1"/>
          </p:nvPr>
        </p:nvSpPr>
        <p:spPr>
          <a:xfrm>
            <a:off x="1466850" y="2463800"/>
            <a:ext cx="9247652" cy="3079044"/>
          </a:xfrm>
        </p:spPr>
        <p:txBody>
          <a:bodyPr numCol="2">
            <a:noAutofit/>
          </a:bodyPr>
          <a:lstStyle/>
          <a:p>
            <a:pPr>
              <a:lnSpc>
                <a:spcPct val="110000"/>
              </a:lnSpc>
            </a:pPr>
            <a:r>
              <a:rPr lang="en-US" sz="1800" dirty="0"/>
              <a:t>Pick one of these professions in moviemaking that interests you:</a:t>
            </a:r>
          </a:p>
          <a:p>
            <a:pPr lvl="1">
              <a:lnSpc>
                <a:spcPct val="110000"/>
              </a:lnSpc>
            </a:pPr>
            <a:r>
              <a:rPr lang="en-US" dirty="0"/>
              <a:t>Director of Photography (Cinematographer)</a:t>
            </a:r>
          </a:p>
          <a:p>
            <a:pPr lvl="1">
              <a:lnSpc>
                <a:spcPct val="110000"/>
              </a:lnSpc>
            </a:pPr>
            <a:r>
              <a:rPr lang="en-US" dirty="0"/>
              <a:t>Camera Operator</a:t>
            </a:r>
          </a:p>
          <a:p>
            <a:pPr lvl="1">
              <a:lnSpc>
                <a:spcPct val="110000"/>
              </a:lnSpc>
            </a:pPr>
            <a:r>
              <a:rPr lang="en-US" dirty="0"/>
              <a:t>Producer</a:t>
            </a:r>
          </a:p>
          <a:p>
            <a:pPr lvl="1">
              <a:lnSpc>
                <a:spcPct val="110000"/>
              </a:lnSpc>
            </a:pPr>
            <a:r>
              <a:rPr lang="en-US" dirty="0"/>
              <a:t>Director</a:t>
            </a:r>
          </a:p>
          <a:p>
            <a:pPr lvl="1">
              <a:lnSpc>
                <a:spcPct val="110000"/>
              </a:lnSpc>
            </a:pPr>
            <a:r>
              <a:rPr lang="en-US" dirty="0"/>
              <a:t>Casting Director</a:t>
            </a:r>
          </a:p>
          <a:p>
            <a:pPr lvl="1">
              <a:lnSpc>
                <a:spcPct val="110000"/>
              </a:lnSpc>
            </a:pPr>
            <a:r>
              <a:rPr lang="en-US" dirty="0"/>
              <a:t>Location Manager</a:t>
            </a:r>
          </a:p>
          <a:p>
            <a:pPr lvl="1">
              <a:lnSpc>
                <a:spcPct val="110000"/>
              </a:lnSpc>
            </a:pPr>
            <a:r>
              <a:rPr lang="en-US" dirty="0"/>
              <a:t>Screenwriter</a:t>
            </a:r>
          </a:p>
          <a:p>
            <a:pPr lvl="1">
              <a:lnSpc>
                <a:spcPct val="110000"/>
              </a:lnSpc>
            </a:pPr>
            <a:r>
              <a:rPr lang="en-US" dirty="0"/>
              <a:t>Set Designer</a:t>
            </a:r>
          </a:p>
          <a:p>
            <a:pPr lvl="1">
              <a:lnSpc>
                <a:spcPct val="110000"/>
              </a:lnSpc>
            </a:pPr>
            <a:r>
              <a:rPr lang="en-US" dirty="0"/>
              <a:t>Costume Designer</a:t>
            </a:r>
          </a:p>
          <a:p>
            <a:pPr lvl="1">
              <a:lnSpc>
                <a:spcPct val="110000"/>
              </a:lnSpc>
            </a:pPr>
            <a:r>
              <a:rPr lang="en-US" dirty="0"/>
              <a:t>Special Effects Technician</a:t>
            </a:r>
          </a:p>
          <a:p>
            <a:pPr lvl="1">
              <a:lnSpc>
                <a:spcPct val="110000"/>
              </a:lnSpc>
            </a:pPr>
            <a:r>
              <a:rPr lang="en-US" dirty="0"/>
              <a:t>Stunt Coordinator</a:t>
            </a:r>
          </a:p>
          <a:p>
            <a:pPr lvl="1">
              <a:lnSpc>
                <a:spcPct val="110000"/>
              </a:lnSpc>
            </a:pPr>
            <a:r>
              <a:rPr lang="en-US" dirty="0"/>
              <a:t>Stunt Actor</a:t>
            </a:r>
          </a:p>
          <a:p>
            <a:pPr lvl="1">
              <a:lnSpc>
                <a:spcPct val="110000"/>
              </a:lnSpc>
            </a:pPr>
            <a:r>
              <a:rPr lang="en-US" dirty="0"/>
              <a:t>Actor</a:t>
            </a:r>
          </a:p>
        </p:txBody>
      </p:sp>
    </p:spTree>
    <p:extLst>
      <p:ext uri="{BB962C8B-B14F-4D97-AF65-F5344CB8AC3E}">
        <p14:creationId xmlns:p14="http://schemas.microsoft.com/office/powerpoint/2010/main" val="3726771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4" descr="Moviemaking Merit Badge Emblem">
            <a:extLst>
              <a:ext uri="{FF2B5EF4-FFF2-40B4-BE49-F238E27FC236}">
                <a16:creationId xmlns:a16="http://schemas.microsoft.com/office/drawing/2014/main" id="{0961A5CB-3ECB-4CC1-9E65-864AB9224F2E}"/>
              </a:ext>
            </a:extLst>
          </p:cNvPr>
          <p:cNvPicPr>
            <a:picLocks noChangeAspect="1" noChangeArrowheads="1"/>
          </p:cNvPicPr>
          <p:nvPr/>
        </p:nvPicPr>
        <p:blipFill rotWithShape="1">
          <a:blip r:embed="rId3">
            <a:alphaModFix amt="35000"/>
            <a:grayscl/>
            <a:extLst>
              <a:ext uri="{28A0092B-C50C-407E-A947-70E740481C1C}">
                <a14:useLocalDpi xmlns:a14="http://schemas.microsoft.com/office/drawing/2010/main" val="0"/>
              </a:ext>
            </a:extLst>
          </a:blip>
          <a:srcRect t="23286" b="200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8A0964B-AAB9-4B62-9860-6ECEF25DAC1A}"/>
              </a:ext>
            </a:extLst>
          </p:cNvPr>
          <p:cNvSpPr>
            <a:spLocks noGrp="1"/>
          </p:cNvSpPr>
          <p:nvPr>
            <p:ph type="ctrTitle"/>
          </p:nvPr>
        </p:nvSpPr>
        <p:spPr>
          <a:xfrm>
            <a:off x="1595269" y="1122363"/>
            <a:ext cx="9001462" cy="2387600"/>
          </a:xfrm>
        </p:spPr>
        <p:txBody>
          <a:bodyPr>
            <a:normAutofit/>
          </a:bodyPr>
          <a:lstStyle/>
          <a:p>
            <a:r>
              <a:rPr lang="en-US"/>
              <a:t>Moviemaking</a:t>
            </a:r>
          </a:p>
        </p:txBody>
      </p:sp>
      <p:sp>
        <p:nvSpPr>
          <p:cNvPr id="3" name="Subtitle 2">
            <a:extLst>
              <a:ext uri="{FF2B5EF4-FFF2-40B4-BE49-F238E27FC236}">
                <a16:creationId xmlns:a16="http://schemas.microsoft.com/office/drawing/2014/main" id="{3095E414-E656-4BD6-9E5C-DB8E8D62C70A}"/>
              </a:ext>
            </a:extLst>
          </p:cNvPr>
          <p:cNvSpPr>
            <a:spLocks noGrp="1"/>
          </p:cNvSpPr>
          <p:nvPr>
            <p:ph type="subTitle" idx="1"/>
          </p:nvPr>
        </p:nvSpPr>
        <p:spPr>
          <a:xfrm>
            <a:off x="1595269" y="3602038"/>
            <a:ext cx="9001462" cy="1655762"/>
          </a:xfrm>
        </p:spPr>
        <p:txBody>
          <a:bodyPr>
            <a:normAutofit/>
          </a:bodyPr>
          <a:lstStyle/>
          <a:p>
            <a:r>
              <a:rPr lang="en-US"/>
              <a:t>Jordan McCandless</a:t>
            </a:r>
          </a:p>
        </p:txBody>
      </p:sp>
    </p:spTree>
    <p:extLst>
      <p:ext uri="{BB962C8B-B14F-4D97-AF65-F5344CB8AC3E}">
        <p14:creationId xmlns:p14="http://schemas.microsoft.com/office/powerpoint/2010/main" val="3044329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7F6C-8C11-4BE2-8BCA-1C1A4007873B}"/>
              </a:ext>
            </a:extLst>
          </p:cNvPr>
          <p:cNvSpPr>
            <a:spLocks noGrp="1"/>
          </p:cNvSpPr>
          <p:nvPr>
            <p:ph type="title"/>
          </p:nvPr>
        </p:nvSpPr>
        <p:spPr>
          <a:xfrm>
            <a:off x="913795" y="609600"/>
            <a:ext cx="10353761" cy="1326321"/>
          </a:xfrm>
        </p:spPr>
        <p:txBody>
          <a:bodyPr>
            <a:normAutofit/>
          </a:bodyPr>
          <a:lstStyle/>
          <a:p>
            <a:r>
              <a:rPr lang="en-US" dirty="0"/>
              <a:t>Class schedule</a:t>
            </a:r>
          </a:p>
        </p:txBody>
      </p:sp>
      <p:sp>
        <p:nvSpPr>
          <p:cNvPr id="23" name="Rectangle 22">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18" name="Text Placeholder 2">
            <a:extLst>
              <a:ext uri="{FF2B5EF4-FFF2-40B4-BE49-F238E27FC236}">
                <a16:creationId xmlns:a16="http://schemas.microsoft.com/office/drawing/2014/main" id="{E4711928-E316-4644-874A-3685376048AF}"/>
              </a:ext>
            </a:extLst>
          </p:cNvPr>
          <p:cNvGraphicFramePr/>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649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63F75-AAF9-43D1-AC22-9F302E829493}"/>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Careers in moviemaking</a:t>
            </a:r>
          </a:p>
        </p:txBody>
      </p:sp>
      <p:sp>
        <p:nvSpPr>
          <p:cNvPr id="3" name="Content Placeholder 2">
            <a:extLst>
              <a:ext uri="{FF2B5EF4-FFF2-40B4-BE49-F238E27FC236}">
                <a16:creationId xmlns:a16="http://schemas.microsoft.com/office/drawing/2014/main" id="{EEDE0003-4A57-456A-BEF0-24A351BEDE97}"/>
              </a:ext>
            </a:extLst>
          </p:cNvPr>
          <p:cNvSpPr>
            <a:spLocks noGrp="1"/>
          </p:cNvSpPr>
          <p:nvPr>
            <p:ph idx="1"/>
          </p:nvPr>
        </p:nvSpPr>
        <p:spPr>
          <a:xfrm>
            <a:off x="7918221" y="1289889"/>
            <a:ext cx="2989891" cy="4278223"/>
          </a:xfrm>
        </p:spPr>
        <p:txBody>
          <a:bodyPr vert="horz" lIns="91440" tIns="45720" rIns="91440" bIns="45720" rtlCol="0" anchor="ctr">
            <a:normAutofit/>
          </a:bodyPr>
          <a:lstStyle/>
          <a:p>
            <a:pPr marL="0" indent="0">
              <a:buNone/>
            </a:pPr>
            <a:r>
              <a:rPr lang="en-US" sz="2400" dirty="0"/>
              <a:t>How to make movies and make a living!</a:t>
            </a:r>
          </a:p>
        </p:txBody>
      </p:sp>
      <p:cxnSp>
        <p:nvCxnSpPr>
          <p:cNvPr id="10" name="Straight Connector 9">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B29F352-EB08-440F-B6ED-44FC91EF1070}"/>
              </a:ext>
            </a:extLst>
          </p:cNvPr>
          <p:cNvSpPr>
            <a:spLocks noGrp="1"/>
          </p:cNvSpPr>
          <p:nvPr>
            <p:ph type="title"/>
          </p:nvPr>
        </p:nvSpPr>
        <p:spPr>
          <a:xfrm>
            <a:off x="974559" y="1289888"/>
            <a:ext cx="6162843" cy="4278224"/>
          </a:xfrm>
        </p:spPr>
        <p:txBody>
          <a:bodyPr vert="horz" lIns="91440" tIns="45720" rIns="91440" bIns="45720" rtlCol="0" anchor="ctr">
            <a:normAutofit/>
          </a:bodyPr>
          <a:lstStyle/>
          <a:p>
            <a:pPr algn="r"/>
            <a:r>
              <a:rPr lang="en-US" sz="5400" dirty="0"/>
              <a:t>Requirements &amp; schedule</a:t>
            </a:r>
          </a:p>
        </p:txBody>
      </p:sp>
      <p:sp>
        <p:nvSpPr>
          <p:cNvPr id="6" name="Text Placeholder 5">
            <a:extLst>
              <a:ext uri="{FF2B5EF4-FFF2-40B4-BE49-F238E27FC236}">
                <a16:creationId xmlns:a16="http://schemas.microsoft.com/office/drawing/2014/main" id="{9C05926E-B94E-43B7-B880-6B8AA2B31A27}"/>
              </a:ext>
            </a:extLst>
          </p:cNvPr>
          <p:cNvSpPr>
            <a:spLocks noGrp="1"/>
          </p:cNvSpPr>
          <p:nvPr>
            <p:ph type="body" sz="half" idx="2"/>
          </p:nvPr>
        </p:nvSpPr>
        <p:spPr>
          <a:xfrm>
            <a:off x="7918221" y="1289889"/>
            <a:ext cx="2989891" cy="4278223"/>
          </a:xfrm>
        </p:spPr>
        <p:txBody>
          <a:bodyPr vert="horz" lIns="91440" tIns="45720" rIns="91440" bIns="45720" rtlCol="0" anchor="ctr">
            <a:normAutofit/>
          </a:bodyPr>
          <a:lstStyle/>
          <a:p>
            <a:pPr algn="l"/>
            <a:r>
              <a:rPr lang="en-US" sz="2400" dirty="0"/>
              <a:t>The What, When, and How …</a:t>
            </a:r>
          </a:p>
        </p:txBody>
      </p:sp>
      <p:cxnSp>
        <p:nvCxnSpPr>
          <p:cNvPr id="13" name="Straight Connector 12">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286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Careers in moviemaking</a:t>
            </a:r>
          </a:p>
        </p:txBody>
      </p:sp>
      <p:graphicFrame>
        <p:nvGraphicFramePr>
          <p:cNvPr id="24" name="Content Placeholder 2">
            <a:extLst>
              <a:ext uri="{FF2B5EF4-FFF2-40B4-BE49-F238E27FC236}">
                <a16:creationId xmlns:a16="http://schemas.microsoft.com/office/drawing/2014/main" id="{F2255940-40D8-43DC-8286-9E0E3E62BF3E}"/>
              </a:ext>
            </a:extLst>
          </p:cNvPr>
          <p:cNvGraphicFramePr>
            <a:graphicFrameLocks noGrp="1"/>
          </p:cNvGraphicFramePr>
          <p:nvPr>
            <p:ph idx="1"/>
            <p:extLst>
              <p:ext uri="{D42A27DB-BD31-4B8C-83A1-F6EECF244321}">
                <p14:modId xmlns:p14="http://schemas.microsoft.com/office/powerpoint/2010/main" val="866127947"/>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3800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a:t>Director of photography (cinematographer)</a:t>
            </a:r>
            <a:endParaRPr lang="en-US" dirty="0"/>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The person filming with a camera. Supervises the film’s camera and lighting crews. Responsible for making technical and artistic decisions related to the images. The final decision-maker on lighting and framing.</a:t>
            </a:r>
          </a:p>
          <a:p>
            <a:r>
              <a:rPr lang="en-US" b="1" dirty="0"/>
              <a:t>Education &amp; Training: </a:t>
            </a:r>
            <a:r>
              <a:rPr lang="en-US" dirty="0"/>
              <a:t>Film school; Camera training workshops or programs can help build camera skills; Shoot your own films/videos.</a:t>
            </a:r>
            <a:endParaRPr lang="en-US" b="1" dirty="0"/>
          </a:p>
          <a:p>
            <a:r>
              <a:rPr lang="en-US" b="1" dirty="0"/>
              <a:t>Experience: </a:t>
            </a:r>
            <a:r>
              <a:rPr lang="en-US" dirty="0"/>
              <a:t>Understand camera and lighting departments; good interpersonal skills; experience coordinating and managing a team; Study film history, photography, etc.</a:t>
            </a:r>
            <a:endParaRPr lang="en-US" b="1" dirty="0"/>
          </a:p>
        </p:txBody>
      </p:sp>
    </p:spTree>
    <p:extLst>
      <p:ext uri="{BB962C8B-B14F-4D97-AF65-F5344CB8AC3E}">
        <p14:creationId xmlns:p14="http://schemas.microsoft.com/office/powerpoint/2010/main" val="1370346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Camera operator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784600"/>
          </a:xfrm>
        </p:spPr>
        <p:txBody>
          <a:bodyPr>
            <a:normAutofit/>
          </a:bodyPr>
          <a:lstStyle/>
          <a:p>
            <a:pPr marL="0" indent="0">
              <a:buNone/>
            </a:pPr>
            <a:r>
              <a:rPr lang="en-US" dirty="0"/>
              <a:t>Solely responsible for physically operating the camera and for framing during a shot. Works with the Director of Photography, Director, and Actors to decide on camera set-ups (angles, lenses etc.)  and tracking moves (dollies, cranes etc.) to best capture a scene.</a:t>
            </a:r>
          </a:p>
          <a:p>
            <a:r>
              <a:rPr lang="en-US" b="1" dirty="0"/>
              <a:t>Education &amp; Training: </a:t>
            </a:r>
            <a:r>
              <a:rPr lang="en-US" dirty="0"/>
              <a:t>No specific degree or training required; Important to understand how a camera works; Workshops or training in using a camera are useful (i.e. video camera or even photography).</a:t>
            </a:r>
            <a:endParaRPr lang="en-US" b="1" dirty="0"/>
          </a:p>
          <a:p>
            <a:r>
              <a:rPr lang="en-US" b="1" dirty="0"/>
              <a:t>Experience: </a:t>
            </a:r>
            <a:r>
              <a:rPr lang="en-US" dirty="0"/>
              <a:t>Internships or experience working at a camera shop can help; Important to fully understand how a camera works; film set experience.</a:t>
            </a:r>
            <a:endParaRPr lang="en-US" b="1" dirty="0"/>
          </a:p>
          <a:p>
            <a:endParaRPr lang="en-US" dirty="0"/>
          </a:p>
        </p:txBody>
      </p:sp>
    </p:spTree>
    <p:extLst>
      <p:ext uri="{BB962C8B-B14F-4D97-AF65-F5344CB8AC3E}">
        <p14:creationId xmlns:p14="http://schemas.microsoft.com/office/powerpoint/2010/main" val="2000868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producer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799"/>
            <a:ext cx="9247652" cy="4014821"/>
          </a:xfrm>
        </p:spPr>
        <p:txBody>
          <a:bodyPr>
            <a:normAutofit/>
          </a:bodyPr>
          <a:lstStyle/>
          <a:p>
            <a:pPr marL="0" indent="0">
              <a:buNone/>
            </a:pPr>
            <a:r>
              <a:rPr lang="en-US" dirty="0"/>
              <a:t>People in control of the production. Producers decide which films to make, set the date for filming, find money for financing, and make planning decisions. In charge of hiring the Director and helping hire the crew. With the Director, plans the movie, develops the screenplay, decides on budget and shooting schedule.</a:t>
            </a:r>
          </a:p>
          <a:p>
            <a:r>
              <a:rPr lang="en-US" b="1" dirty="0"/>
              <a:t>Education &amp; Training: </a:t>
            </a:r>
            <a:r>
              <a:rPr lang="en-US" dirty="0"/>
              <a:t>No specific degree or training required; Education or training in business can be helpful; Film school can be helpful.</a:t>
            </a:r>
            <a:endParaRPr lang="en-US" b="1" dirty="0"/>
          </a:p>
          <a:p>
            <a:r>
              <a:rPr lang="en-US" b="1" dirty="0"/>
              <a:t>Experience: </a:t>
            </a:r>
            <a:r>
              <a:rPr lang="en-US" dirty="0"/>
              <a:t>Interpersonal skills are important; experience running a small business; Delegation skills; business skills and project management experience.</a:t>
            </a:r>
            <a:endParaRPr lang="en-US" b="1" dirty="0"/>
          </a:p>
        </p:txBody>
      </p:sp>
    </p:spTree>
    <p:extLst>
      <p:ext uri="{BB962C8B-B14F-4D97-AF65-F5344CB8AC3E}">
        <p14:creationId xmlns:p14="http://schemas.microsoft.com/office/powerpoint/2010/main" val="3279061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director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784600"/>
          </a:xfrm>
        </p:spPr>
        <p:txBody>
          <a:bodyPr>
            <a:normAutofit/>
          </a:bodyPr>
          <a:lstStyle/>
          <a:p>
            <a:pPr marL="0" indent="0">
              <a:buNone/>
            </a:pPr>
            <a:r>
              <a:rPr lang="en-US" dirty="0"/>
              <a:t>Makes the majority of creative decisions in making the film. Determines a film’s look, feel, and sound. Can make script edits or changes (or ask the writer to make them). </a:t>
            </a:r>
          </a:p>
          <a:p>
            <a:r>
              <a:rPr lang="en-US" b="1" dirty="0"/>
              <a:t>Education &amp; Training: </a:t>
            </a:r>
            <a:r>
              <a:rPr lang="en-US" dirty="0"/>
              <a:t>Typically a 4-year degree is required; degree or training in film or cinema is positive; Other helpful degree subjects include communications, acting, writing, journalism.</a:t>
            </a:r>
            <a:endParaRPr lang="en-US" b="1" dirty="0"/>
          </a:p>
          <a:p>
            <a:r>
              <a:rPr lang="en-US" b="1" dirty="0"/>
              <a:t>Experience: </a:t>
            </a:r>
            <a:r>
              <a:rPr lang="en-US" dirty="0"/>
              <a:t>a thorough understanding of the filmmaking process is important; Knowledge of film history can be helpful; Experience working on a film set or in a filmmaking department or industry is valuable.</a:t>
            </a:r>
            <a:endParaRPr lang="en-US" b="1" dirty="0"/>
          </a:p>
        </p:txBody>
      </p:sp>
    </p:spTree>
    <p:extLst>
      <p:ext uri="{BB962C8B-B14F-4D97-AF65-F5344CB8AC3E}">
        <p14:creationId xmlns:p14="http://schemas.microsoft.com/office/powerpoint/2010/main" val="806216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Casting director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Decide which actors should play each part. Brings ideas to the Producers and Director. </a:t>
            </a:r>
          </a:p>
          <a:p>
            <a:r>
              <a:rPr lang="en-US" b="1" dirty="0"/>
              <a:t>Education &amp; Training: </a:t>
            </a:r>
            <a:r>
              <a:rPr lang="en-US" dirty="0"/>
              <a:t>No required training or degree but a formal degree can be helpful in opening up opportunities.</a:t>
            </a:r>
            <a:endParaRPr lang="en-US" b="1" dirty="0"/>
          </a:p>
          <a:p>
            <a:r>
              <a:rPr lang="en-US" b="1" dirty="0"/>
              <a:t>Experience: </a:t>
            </a:r>
            <a:r>
              <a:rPr lang="en-US" dirty="0"/>
              <a:t>Background in communications can be useful; a background or experience in acting can help, as well as backgrounds in theatre since a Casting Director needs to have an eye for acting talent.</a:t>
            </a:r>
            <a:endParaRPr lang="en-US" b="1" dirty="0"/>
          </a:p>
        </p:txBody>
      </p:sp>
    </p:spTree>
    <p:extLst>
      <p:ext uri="{BB962C8B-B14F-4D97-AF65-F5344CB8AC3E}">
        <p14:creationId xmlns:p14="http://schemas.microsoft.com/office/powerpoint/2010/main" val="1269444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Location manager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Look for places to shoot the various scenes in the film and gets permission to use them. Looks for locations that fit the setting of the film or specific scenes.</a:t>
            </a:r>
          </a:p>
          <a:p>
            <a:r>
              <a:rPr lang="en-US" b="1" dirty="0"/>
              <a:t>Education &amp; Training: </a:t>
            </a:r>
            <a:r>
              <a:rPr lang="en-US" dirty="0"/>
              <a:t>No formal degree or training required; Interpersonal skills and ability to interact well with people is important; Need to know how to read contracts, take photos, drive etc.</a:t>
            </a:r>
            <a:endParaRPr lang="en-US" b="1" dirty="0"/>
          </a:p>
          <a:p>
            <a:r>
              <a:rPr lang="en-US" b="1" dirty="0"/>
              <a:t>Experience: </a:t>
            </a:r>
            <a:r>
              <a:rPr lang="en-US" dirty="0"/>
              <a:t>No specific experience required, but having an eye for geography or terrain and the ability to visualize possibilities is helpful.</a:t>
            </a:r>
            <a:endParaRPr lang="en-US" b="1" dirty="0"/>
          </a:p>
        </p:txBody>
      </p:sp>
    </p:spTree>
    <p:extLst>
      <p:ext uri="{BB962C8B-B14F-4D97-AF65-F5344CB8AC3E}">
        <p14:creationId xmlns:p14="http://schemas.microsoft.com/office/powerpoint/2010/main" val="32254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screenwriter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Takes an original idea or adapts a book (or other source) into a screenplay and/or written treatment of the film. Rewrites and revises the script depending on the Director’s input and desires.</a:t>
            </a:r>
          </a:p>
          <a:p>
            <a:r>
              <a:rPr lang="en-US" b="1" dirty="0"/>
              <a:t>Education &amp; Training: </a:t>
            </a:r>
            <a:r>
              <a:rPr lang="en-US" dirty="0"/>
              <a:t>No specific required degree or training, BUT writing and understanding of screenwriting structure is crucial; a degree in Writing or certification in writing or screenwriting can be very useful.</a:t>
            </a:r>
            <a:endParaRPr lang="en-US" b="1" dirty="0"/>
          </a:p>
          <a:p>
            <a:r>
              <a:rPr lang="en-US" b="1" dirty="0"/>
              <a:t>Experience: </a:t>
            </a:r>
            <a:r>
              <a:rPr lang="en-US" dirty="0"/>
              <a:t>Writing experience; understand filmmaking &amp; the screenwriting style.</a:t>
            </a:r>
            <a:endParaRPr lang="en-US" b="1" dirty="0"/>
          </a:p>
        </p:txBody>
      </p:sp>
    </p:spTree>
    <p:extLst>
      <p:ext uri="{BB962C8B-B14F-4D97-AF65-F5344CB8AC3E}">
        <p14:creationId xmlns:p14="http://schemas.microsoft.com/office/powerpoint/2010/main" val="2656372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Set designers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Develop sketches and models to design the set for a film. May require high levels of research and detail to match a historical setting or time period, match descriptions from a book etc.</a:t>
            </a:r>
          </a:p>
          <a:p>
            <a:r>
              <a:rPr lang="en-US" b="1" dirty="0"/>
              <a:t>Education &amp; Training: </a:t>
            </a:r>
            <a:r>
              <a:rPr lang="en-US" dirty="0"/>
              <a:t>No required degree or training; Education or training in art or construction helps; Training with computer graphics technology; General drawing and building skills.</a:t>
            </a:r>
            <a:endParaRPr lang="en-US" b="1" dirty="0"/>
          </a:p>
          <a:p>
            <a:r>
              <a:rPr lang="en-US" b="1" dirty="0"/>
              <a:t>Experience: </a:t>
            </a:r>
            <a:r>
              <a:rPr lang="en-US" dirty="0"/>
              <a:t>Experience drawing or building models; Construction experience; Architecture experience.</a:t>
            </a:r>
            <a:endParaRPr lang="en-US" b="1" dirty="0"/>
          </a:p>
        </p:txBody>
      </p:sp>
    </p:spTree>
    <p:extLst>
      <p:ext uri="{BB962C8B-B14F-4D97-AF65-F5344CB8AC3E}">
        <p14:creationId xmlns:p14="http://schemas.microsoft.com/office/powerpoint/2010/main" val="1220515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Costume designer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Design and create the costumes for each character. Research is done to ensure accuracy and detail. Sometimes a costume must have several different versions created to reflect changes during a scene or the film itself.</a:t>
            </a:r>
          </a:p>
          <a:p>
            <a:r>
              <a:rPr lang="en-US" b="1" dirty="0"/>
              <a:t>Education &amp; Training: </a:t>
            </a:r>
            <a:r>
              <a:rPr lang="en-US" dirty="0"/>
              <a:t>Costume design classes or programs, Theatre programs; No formal degree/training required.</a:t>
            </a:r>
            <a:endParaRPr lang="en-US" b="1" dirty="0"/>
          </a:p>
          <a:p>
            <a:r>
              <a:rPr lang="en-US" b="1" dirty="0"/>
              <a:t>Experience: </a:t>
            </a:r>
            <a:r>
              <a:rPr lang="en-US" dirty="0"/>
              <a:t>Sew, eye for detail and character, knowledge of different fashion styles, knowledge of historical fashion styles.</a:t>
            </a:r>
            <a:endParaRPr lang="en-US" b="1" dirty="0"/>
          </a:p>
        </p:txBody>
      </p:sp>
    </p:spTree>
    <p:extLst>
      <p:ext uri="{BB962C8B-B14F-4D97-AF65-F5344CB8AC3E}">
        <p14:creationId xmlns:p14="http://schemas.microsoft.com/office/powerpoint/2010/main" val="187958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1033D6-72B5-4F5A-A4F7-ADCE7ED1A9F9}"/>
              </a:ext>
            </a:extLst>
          </p:cNvPr>
          <p:cNvSpPr>
            <a:spLocks noGrp="1"/>
          </p:cNvSpPr>
          <p:nvPr>
            <p:ph type="title"/>
          </p:nvPr>
        </p:nvSpPr>
        <p:spPr>
          <a:xfrm>
            <a:off x="913795" y="609600"/>
            <a:ext cx="10353761" cy="1326321"/>
          </a:xfrm>
        </p:spPr>
        <p:txBody>
          <a:bodyPr>
            <a:normAutofit/>
          </a:bodyPr>
          <a:lstStyle/>
          <a:p>
            <a:r>
              <a:rPr lang="en-US" dirty="0"/>
              <a:t>Badge requirements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B2F56B-FCE8-487A-9E81-CF652BEC21F9}"/>
              </a:ext>
            </a:extLst>
          </p:cNvPr>
          <p:cNvSpPr>
            <a:spLocks noGrp="1"/>
          </p:cNvSpPr>
          <p:nvPr>
            <p:ph idx="1"/>
          </p:nvPr>
        </p:nvSpPr>
        <p:spPr>
          <a:xfrm>
            <a:off x="1466850" y="2463800"/>
            <a:ext cx="9247652" cy="3327400"/>
          </a:xfrm>
        </p:spPr>
        <p:txBody>
          <a:bodyPr>
            <a:normAutofit/>
          </a:bodyPr>
          <a:lstStyle/>
          <a:p>
            <a:pPr marL="457200" indent="-457200">
              <a:buFont typeface="+mj-lt"/>
              <a:buAutoNum type="arabicPeriod"/>
            </a:pPr>
            <a:r>
              <a:rPr lang="en-US" dirty="0"/>
              <a:t>Discuss and demonstrate the proper elements of a good motion picture. In your discussion, include visual storytelling, rhythm, the 180-axis rule, camera movement, framing and composition of camera shots, and lens selection.</a:t>
            </a:r>
          </a:p>
          <a:p>
            <a:pPr marL="0" indent="0">
              <a:buNone/>
            </a:pPr>
            <a:endParaRPr lang="en-US" dirty="0"/>
          </a:p>
        </p:txBody>
      </p:sp>
    </p:spTree>
    <p:extLst>
      <p:ext uri="{BB962C8B-B14F-4D97-AF65-F5344CB8AC3E}">
        <p14:creationId xmlns:p14="http://schemas.microsoft.com/office/powerpoint/2010/main" val="3091583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Special effects technician</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Use computer graphics or practical tools to create effects such as explosions, weather, crashes, computer-generated characters or creatures.</a:t>
            </a:r>
          </a:p>
          <a:p>
            <a:r>
              <a:rPr lang="en-US" b="1" dirty="0"/>
              <a:t>Education &amp; Training</a:t>
            </a:r>
            <a:r>
              <a:rPr lang="en-US" dirty="0"/>
              <a:t>: A four-year degree is often required; Degrees in art or fine art, computer graphics, animation, sculpture, special effects, visual effects etc.; Film school can be helpful.</a:t>
            </a:r>
          </a:p>
          <a:p>
            <a:r>
              <a:rPr lang="en-US" b="1" dirty="0"/>
              <a:t>Experience: </a:t>
            </a:r>
            <a:r>
              <a:rPr lang="en-US" dirty="0"/>
              <a:t>Experience working with pyrotechnics; Experience in construction or physical arts like sculpture, architecture, film set experience.</a:t>
            </a:r>
            <a:endParaRPr lang="en-US" b="1" dirty="0"/>
          </a:p>
        </p:txBody>
      </p:sp>
    </p:spTree>
    <p:extLst>
      <p:ext uri="{BB962C8B-B14F-4D97-AF65-F5344CB8AC3E}">
        <p14:creationId xmlns:p14="http://schemas.microsoft.com/office/powerpoint/2010/main" val="1034178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Stunt coordinator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Coordinates and choreographs all stunts (crashes, explosions, fights, action sequences etc.) and hires the Stunt Actors to work the scenes considered too high-risk for the Actor.</a:t>
            </a:r>
          </a:p>
          <a:p>
            <a:r>
              <a:rPr lang="en-US" b="1" dirty="0"/>
              <a:t>Education &amp; Training: </a:t>
            </a:r>
            <a:r>
              <a:rPr lang="en-US" dirty="0"/>
              <a:t>No specific degree or program required; Training in martial arts or gymnastics; Skill or experience in driving different kinds of vehicles.</a:t>
            </a:r>
            <a:endParaRPr lang="en-US" b="1" dirty="0"/>
          </a:p>
          <a:p>
            <a:r>
              <a:rPr lang="en-US" b="1" dirty="0"/>
              <a:t>Experience: Ex</a:t>
            </a:r>
            <a:r>
              <a:rPr lang="en-US" dirty="0"/>
              <a:t>perience with film stunts. A martial arts background or professional driving background can be helpful.</a:t>
            </a:r>
            <a:endParaRPr lang="en-US" b="1" dirty="0"/>
          </a:p>
        </p:txBody>
      </p:sp>
    </p:spTree>
    <p:extLst>
      <p:ext uri="{BB962C8B-B14F-4D97-AF65-F5344CB8AC3E}">
        <p14:creationId xmlns:p14="http://schemas.microsoft.com/office/powerpoint/2010/main" val="3902426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Stunt actor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Also referred to as a “stunt double” since they replace the Actor for scenes or sequences deemed too risky for the Actor to perform (such as fight scenes, explosions or scenes with high-risk effects, </a:t>
            </a:r>
            <a:r>
              <a:rPr lang="en-US" dirty="0" err="1"/>
              <a:t>etc</a:t>
            </a:r>
            <a:r>
              <a:rPr lang="en-US" dirty="0"/>
              <a:t>). </a:t>
            </a:r>
          </a:p>
          <a:p>
            <a:r>
              <a:rPr lang="en-US" b="1" dirty="0"/>
              <a:t>Education &amp; Training: </a:t>
            </a:r>
            <a:r>
              <a:rPr lang="en-US" dirty="0"/>
              <a:t>No specific degree or training required;</a:t>
            </a:r>
            <a:r>
              <a:rPr lang="en-US" b="1" dirty="0"/>
              <a:t> </a:t>
            </a:r>
            <a:r>
              <a:rPr lang="en-US" dirty="0"/>
              <a:t>Martial arts, gymnastics, driving maneuvers and other training very helpful.</a:t>
            </a:r>
            <a:endParaRPr lang="en-US" b="1" dirty="0"/>
          </a:p>
          <a:p>
            <a:r>
              <a:rPr lang="en-US" b="1" dirty="0"/>
              <a:t>Experience: </a:t>
            </a:r>
            <a:r>
              <a:rPr lang="en-US" dirty="0"/>
              <a:t>Experience and comfort being on camera; set etiquette; experience in a martial art or physical art or activity can be helpful.</a:t>
            </a:r>
            <a:endParaRPr lang="en-US" b="1" dirty="0"/>
          </a:p>
        </p:txBody>
      </p:sp>
    </p:spTree>
    <p:extLst>
      <p:ext uri="{BB962C8B-B14F-4D97-AF65-F5344CB8AC3E}">
        <p14:creationId xmlns:p14="http://schemas.microsoft.com/office/powerpoint/2010/main" val="3634398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26572-2CFA-4D34-9F90-EB13E7E19016}"/>
              </a:ext>
            </a:extLst>
          </p:cNvPr>
          <p:cNvSpPr>
            <a:spLocks noGrp="1"/>
          </p:cNvSpPr>
          <p:nvPr>
            <p:ph type="title"/>
          </p:nvPr>
        </p:nvSpPr>
        <p:spPr>
          <a:xfrm>
            <a:off x="913795" y="609600"/>
            <a:ext cx="10353761" cy="1326321"/>
          </a:xfrm>
        </p:spPr>
        <p:txBody>
          <a:bodyPr>
            <a:normAutofit/>
          </a:bodyPr>
          <a:lstStyle/>
          <a:p>
            <a:r>
              <a:rPr lang="en-US" dirty="0"/>
              <a:t>actor</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AFFB3-3AA4-4042-8447-17CA4CCD2816}"/>
              </a:ext>
            </a:extLst>
          </p:cNvPr>
          <p:cNvSpPr>
            <a:spLocks noGrp="1"/>
          </p:cNvSpPr>
          <p:nvPr>
            <p:ph idx="1"/>
          </p:nvPr>
        </p:nvSpPr>
        <p:spPr>
          <a:xfrm>
            <a:off x="1466850" y="2463800"/>
            <a:ext cx="9247652" cy="3327400"/>
          </a:xfrm>
        </p:spPr>
        <p:txBody>
          <a:bodyPr>
            <a:normAutofit/>
          </a:bodyPr>
          <a:lstStyle/>
          <a:p>
            <a:pPr marL="0" indent="0">
              <a:buNone/>
            </a:pPr>
            <a:r>
              <a:rPr lang="en-US" dirty="0"/>
              <a:t>The actor is the person who plays one of the characters or roles in a film.</a:t>
            </a:r>
          </a:p>
          <a:p>
            <a:r>
              <a:rPr lang="en-US" b="1" dirty="0"/>
              <a:t>Education &amp; Training: </a:t>
            </a:r>
            <a:r>
              <a:rPr lang="en-US" dirty="0"/>
              <a:t>No required degree or training; A degree or training in acting or dramatic performance can be helpful; Theatre degree; Conservatory programs; Film school.</a:t>
            </a:r>
            <a:endParaRPr lang="en-US" b="1" dirty="0"/>
          </a:p>
          <a:p>
            <a:r>
              <a:rPr lang="en-US" b="1" dirty="0"/>
              <a:t>Experience: </a:t>
            </a:r>
            <a:r>
              <a:rPr lang="en-US" dirty="0"/>
              <a:t>Can vary depending on the role; Backgrounds and experience of all kinds can be useful; experience acting is most helpful, e.g. acting in a school or community play. Experience performing can always be helpful.</a:t>
            </a:r>
            <a:endParaRPr lang="en-US" b="1" dirty="0"/>
          </a:p>
          <a:p>
            <a:pPr marL="0" indent="0">
              <a:buNone/>
            </a:pPr>
            <a:endParaRPr lang="en-US" dirty="0"/>
          </a:p>
        </p:txBody>
      </p:sp>
    </p:spTree>
    <p:extLst>
      <p:ext uri="{BB962C8B-B14F-4D97-AF65-F5344CB8AC3E}">
        <p14:creationId xmlns:p14="http://schemas.microsoft.com/office/powerpoint/2010/main" val="3223664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B4F2-C743-48A9-BFEC-4DFC291744CA}"/>
              </a:ext>
            </a:extLst>
          </p:cNvPr>
          <p:cNvSpPr>
            <a:spLocks noGrp="1"/>
          </p:cNvSpPr>
          <p:nvPr>
            <p:ph type="title"/>
          </p:nvPr>
        </p:nvSpPr>
        <p:spPr>
          <a:xfrm>
            <a:off x="4927472" y="609600"/>
            <a:ext cx="6340084" cy="1326321"/>
          </a:xfrm>
        </p:spPr>
        <p:txBody>
          <a:bodyPr>
            <a:normAutofit/>
          </a:bodyPr>
          <a:lstStyle/>
          <a:p>
            <a:r>
              <a:rPr lang="en-US" dirty="0"/>
              <a:t>Steven </a:t>
            </a:r>
            <a:r>
              <a:rPr lang="en-US" dirty="0" err="1"/>
              <a:t>spielberg</a:t>
            </a:r>
            <a:endParaRPr lang="en-US" dirty="0"/>
          </a:p>
        </p:txBody>
      </p:sp>
      <p:pic>
        <p:nvPicPr>
          <p:cNvPr id="1028" name="Picture 4" descr="Steven Spielberg - IMDb">
            <a:extLst>
              <a:ext uri="{FF2B5EF4-FFF2-40B4-BE49-F238E27FC236}">
                <a16:creationId xmlns:a16="http://schemas.microsoft.com/office/drawing/2014/main" id="{3B0B9519-F275-415C-B64D-BB1CB74C7B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44" r="-1" b="16293"/>
          <a:stretch/>
        </p:blipFill>
        <p:spPr bwMode="auto">
          <a:xfrm>
            <a:off x="20" y="10"/>
            <a:ext cx="4635987"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30" name="Straight Connector 72">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5816B118-AA72-4E1F-AC65-377A4973B2A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05450" y="1935921"/>
            <a:ext cx="1181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54D152-07E7-42FB-9D56-C0E0FC25A5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6414" y="1935921"/>
            <a:ext cx="1181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2767211-3707-40FA-9FE7-31FAE49B0B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8978" y="1935920"/>
            <a:ext cx="1181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89BEAA7-F61D-4E96-8481-A3CCD42F34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9942" y="1935920"/>
            <a:ext cx="1181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5340CBA0-0378-4CF8-94DB-9A72F4D6C1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5450" y="4021967"/>
            <a:ext cx="1181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8D93DD9-9169-4A1A-A244-C50C04FD01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6414" y="4021967"/>
            <a:ext cx="1181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6CA9D40-237F-46CD-91D5-1E0A50CADA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8978" y="4027829"/>
            <a:ext cx="1181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EB5D2A7C-1196-4FA8-873C-D70E5F2937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61542" y="4021967"/>
            <a:ext cx="11811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163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B4F2-C743-48A9-BFEC-4DFC291744CA}"/>
              </a:ext>
            </a:extLst>
          </p:cNvPr>
          <p:cNvSpPr>
            <a:spLocks noGrp="1"/>
          </p:cNvSpPr>
          <p:nvPr>
            <p:ph type="title"/>
          </p:nvPr>
        </p:nvSpPr>
        <p:spPr>
          <a:xfrm>
            <a:off x="4927472" y="609600"/>
            <a:ext cx="6340084" cy="1326321"/>
          </a:xfrm>
        </p:spPr>
        <p:txBody>
          <a:bodyPr>
            <a:normAutofit/>
          </a:bodyPr>
          <a:lstStyle/>
          <a:p>
            <a:r>
              <a:rPr lang="en-US" dirty="0"/>
              <a:t>Steven </a:t>
            </a:r>
            <a:r>
              <a:rPr lang="en-US" dirty="0" err="1"/>
              <a:t>spielberg</a:t>
            </a:r>
            <a:endParaRPr lang="en-US" dirty="0"/>
          </a:p>
        </p:txBody>
      </p:sp>
      <p:pic>
        <p:nvPicPr>
          <p:cNvPr id="1028" name="Picture 4" descr="Steven Spielberg - IMDb">
            <a:extLst>
              <a:ext uri="{FF2B5EF4-FFF2-40B4-BE49-F238E27FC236}">
                <a16:creationId xmlns:a16="http://schemas.microsoft.com/office/drawing/2014/main" id="{3B0B9519-F275-415C-B64D-BB1CB74C7B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44" r="-1" b="16293"/>
          <a:stretch/>
        </p:blipFill>
        <p:spPr bwMode="auto">
          <a:xfrm>
            <a:off x="20" y="10"/>
            <a:ext cx="4635987"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30" name="Straight Connector 72">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3082" name="Picture 10" descr="Eagle Scout Rank Emblem">
            <a:extLst>
              <a:ext uri="{FF2B5EF4-FFF2-40B4-BE49-F238E27FC236}">
                <a16:creationId xmlns:a16="http://schemas.microsoft.com/office/drawing/2014/main" id="{FB222073-15C4-4BA7-BA26-E6684B6C7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948" y="1908118"/>
            <a:ext cx="4257131" cy="425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08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B311-E3FE-405B-A457-3494812517DC}"/>
              </a:ext>
            </a:extLst>
          </p:cNvPr>
          <p:cNvSpPr>
            <a:spLocks noGrp="1"/>
          </p:cNvSpPr>
          <p:nvPr>
            <p:ph type="title"/>
          </p:nvPr>
        </p:nvSpPr>
        <p:spPr>
          <a:xfrm>
            <a:off x="752475" y="609600"/>
            <a:ext cx="3643150" cy="5603310"/>
          </a:xfrm>
        </p:spPr>
        <p:txBody>
          <a:bodyPr>
            <a:normAutofit/>
          </a:bodyPr>
          <a:lstStyle/>
          <a:p>
            <a:r>
              <a:rPr lang="en-US" dirty="0"/>
              <a:t>More information about careers</a:t>
            </a:r>
          </a:p>
        </p:txBody>
      </p:sp>
      <p:graphicFrame>
        <p:nvGraphicFramePr>
          <p:cNvPr id="5" name="Content Placeholder 2">
            <a:extLst>
              <a:ext uri="{FF2B5EF4-FFF2-40B4-BE49-F238E27FC236}">
                <a16:creationId xmlns:a16="http://schemas.microsoft.com/office/drawing/2014/main" id="{4DF9C9CE-4A7B-48C0-A48B-41EEFAFAF767}"/>
              </a:ext>
            </a:extLst>
          </p:cNvPr>
          <p:cNvGraphicFramePr>
            <a:graphicFrameLocks noGrp="1"/>
          </p:cNvGraphicFramePr>
          <p:nvPr>
            <p:ph idx="1"/>
            <p:extLst>
              <p:ext uri="{D42A27DB-BD31-4B8C-83A1-F6EECF244321}">
                <p14:modId xmlns:p14="http://schemas.microsoft.com/office/powerpoint/2010/main" val="2679080723"/>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073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317B9B1-6CBE-443E-A813-23381DD0F4B8}"/>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homework</a:t>
            </a:r>
          </a:p>
        </p:txBody>
      </p:sp>
      <p:sp>
        <p:nvSpPr>
          <p:cNvPr id="2" name="Content Placeholder 1">
            <a:extLst>
              <a:ext uri="{FF2B5EF4-FFF2-40B4-BE49-F238E27FC236}">
                <a16:creationId xmlns:a16="http://schemas.microsoft.com/office/drawing/2014/main" id="{B9092075-3107-4B97-980F-D229D5DB6EBF}"/>
              </a:ext>
            </a:extLst>
          </p:cNvPr>
          <p:cNvSpPr>
            <a:spLocks noGrp="1"/>
          </p:cNvSpPr>
          <p:nvPr>
            <p:ph idx="1"/>
          </p:nvPr>
        </p:nvSpPr>
        <p:spPr>
          <a:xfrm>
            <a:off x="7918221" y="1289889"/>
            <a:ext cx="2989891" cy="4278223"/>
          </a:xfrm>
        </p:spPr>
        <p:txBody>
          <a:bodyPr vert="horz" lIns="91440" tIns="45720" rIns="91440" bIns="45720" rtlCol="0" anchor="ctr">
            <a:normAutofit/>
          </a:bodyPr>
          <a:lstStyle/>
          <a:p>
            <a:pPr marL="0" indent="0">
              <a:buNone/>
            </a:pPr>
            <a:r>
              <a:rPr lang="en-US" sz="2400" dirty="0"/>
              <a:t>Everything you need to do …</a:t>
            </a:r>
          </a:p>
        </p:txBody>
      </p:sp>
      <p:cxnSp>
        <p:nvCxnSpPr>
          <p:cNvPr id="9" name="Straight Connector 12">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928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7A854-A22B-4489-8500-99F50B60EB12}"/>
              </a:ext>
            </a:extLst>
          </p:cNvPr>
          <p:cNvSpPr>
            <a:spLocks noGrp="1"/>
          </p:cNvSpPr>
          <p:nvPr>
            <p:ph type="title"/>
          </p:nvPr>
        </p:nvSpPr>
        <p:spPr>
          <a:xfrm>
            <a:off x="913795" y="609600"/>
            <a:ext cx="10353761" cy="1326321"/>
          </a:xfrm>
        </p:spPr>
        <p:txBody>
          <a:bodyPr>
            <a:normAutofit/>
          </a:bodyPr>
          <a:lstStyle/>
          <a:p>
            <a:r>
              <a:rPr lang="en-US" dirty="0"/>
              <a:t>Homework</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257DEF-5AD1-4953-A35C-45433177DE5C}"/>
              </a:ext>
            </a:extLst>
          </p:cNvPr>
          <p:cNvSpPr>
            <a:spLocks noGrp="1"/>
          </p:cNvSpPr>
          <p:nvPr>
            <p:ph idx="1"/>
          </p:nvPr>
        </p:nvSpPr>
        <p:spPr>
          <a:xfrm>
            <a:off x="1466850" y="2463800"/>
            <a:ext cx="9247652" cy="3079044"/>
          </a:xfrm>
        </p:spPr>
        <p:txBody>
          <a:bodyPr numCol="1">
            <a:noAutofit/>
          </a:bodyPr>
          <a:lstStyle/>
          <a:p>
            <a:pPr>
              <a:lnSpc>
                <a:spcPct val="110000"/>
              </a:lnSpc>
            </a:pPr>
            <a:r>
              <a:rPr lang="en-US" sz="1800" dirty="0"/>
              <a:t>Work on your video assignments (Requirements 1, 2) submit to me to share with each other tomorrow.</a:t>
            </a:r>
            <a:endParaRPr lang="en-US" dirty="0"/>
          </a:p>
        </p:txBody>
      </p:sp>
    </p:spTree>
    <p:extLst>
      <p:ext uri="{BB962C8B-B14F-4D97-AF65-F5344CB8AC3E}">
        <p14:creationId xmlns:p14="http://schemas.microsoft.com/office/powerpoint/2010/main" val="3795965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4" descr="Moviemaking Merit Badge Emblem">
            <a:extLst>
              <a:ext uri="{FF2B5EF4-FFF2-40B4-BE49-F238E27FC236}">
                <a16:creationId xmlns:a16="http://schemas.microsoft.com/office/drawing/2014/main" id="{0961A5CB-3ECB-4CC1-9E65-864AB9224F2E}"/>
              </a:ext>
            </a:extLst>
          </p:cNvPr>
          <p:cNvPicPr>
            <a:picLocks noChangeAspect="1" noChangeArrowheads="1"/>
          </p:cNvPicPr>
          <p:nvPr/>
        </p:nvPicPr>
        <p:blipFill rotWithShape="1">
          <a:blip r:embed="rId3">
            <a:alphaModFix amt="35000"/>
            <a:grayscl/>
            <a:extLst>
              <a:ext uri="{28A0092B-C50C-407E-A947-70E740481C1C}">
                <a14:useLocalDpi xmlns:a14="http://schemas.microsoft.com/office/drawing/2010/main" val="0"/>
              </a:ext>
            </a:extLst>
          </a:blip>
          <a:srcRect t="23286" b="200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8A0964B-AAB9-4B62-9860-6ECEF25DAC1A}"/>
              </a:ext>
            </a:extLst>
          </p:cNvPr>
          <p:cNvSpPr>
            <a:spLocks noGrp="1"/>
          </p:cNvSpPr>
          <p:nvPr>
            <p:ph type="ctrTitle"/>
          </p:nvPr>
        </p:nvSpPr>
        <p:spPr>
          <a:xfrm>
            <a:off x="1595269" y="1122363"/>
            <a:ext cx="9001462" cy="2387600"/>
          </a:xfrm>
        </p:spPr>
        <p:txBody>
          <a:bodyPr>
            <a:normAutofit/>
          </a:bodyPr>
          <a:lstStyle/>
          <a:p>
            <a:r>
              <a:rPr lang="en-US"/>
              <a:t>Moviemaking</a:t>
            </a:r>
          </a:p>
        </p:txBody>
      </p:sp>
      <p:sp>
        <p:nvSpPr>
          <p:cNvPr id="3" name="Subtitle 2">
            <a:extLst>
              <a:ext uri="{FF2B5EF4-FFF2-40B4-BE49-F238E27FC236}">
                <a16:creationId xmlns:a16="http://schemas.microsoft.com/office/drawing/2014/main" id="{3095E414-E656-4BD6-9E5C-DB8E8D62C70A}"/>
              </a:ext>
            </a:extLst>
          </p:cNvPr>
          <p:cNvSpPr>
            <a:spLocks noGrp="1"/>
          </p:cNvSpPr>
          <p:nvPr>
            <p:ph type="subTitle" idx="1"/>
          </p:nvPr>
        </p:nvSpPr>
        <p:spPr>
          <a:xfrm>
            <a:off x="1595269" y="3602038"/>
            <a:ext cx="9001462" cy="1655762"/>
          </a:xfrm>
        </p:spPr>
        <p:txBody>
          <a:bodyPr>
            <a:normAutofit/>
          </a:bodyPr>
          <a:lstStyle/>
          <a:p>
            <a:r>
              <a:rPr lang="en-US"/>
              <a:t>Jordan McCandless</a:t>
            </a:r>
          </a:p>
        </p:txBody>
      </p:sp>
    </p:spTree>
    <p:extLst>
      <p:ext uri="{BB962C8B-B14F-4D97-AF65-F5344CB8AC3E}">
        <p14:creationId xmlns:p14="http://schemas.microsoft.com/office/powerpoint/2010/main" val="233477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1DB62-5815-4AB5-BDCA-6F3AB96E05D4}"/>
              </a:ext>
            </a:extLst>
          </p:cNvPr>
          <p:cNvSpPr>
            <a:spLocks noGrp="1"/>
          </p:cNvSpPr>
          <p:nvPr>
            <p:ph type="title"/>
          </p:nvPr>
        </p:nvSpPr>
        <p:spPr>
          <a:xfrm>
            <a:off x="913795" y="609600"/>
            <a:ext cx="10353761" cy="1326321"/>
          </a:xfrm>
        </p:spPr>
        <p:txBody>
          <a:bodyPr>
            <a:normAutofit/>
          </a:bodyPr>
          <a:lstStyle/>
          <a:p>
            <a:r>
              <a:rPr lang="en-US" dirty="0"/>
              <a:t>Badge requirements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C83E1D-038A-45A2-8AFC-A0439CDB6AED}"/>
              </a:ext>
            </a:extLst>
          </p:cNvPr>
          <p:cNvSpPr>
            <a:spLocks noGrp="1"/>
          </p:cNvSpPr>
          <p:nvPr>
            <p:ph idx="1"/>
          </p:nvPr>
        </p:nvSpPr>
        <p:spPr>
          <a:xfrm>
            <a:off x="1466850" y="2463800"/>
            <a:ext cx="9247652" cy="3327400"/>
          </a:xfrm>
        </p:spPr>
        <p:txBody>
          <a:bodyPr>
            <a:normAutofit/>
          </a:bodyPr>
          <a:lstStyle/>
          <a:p>
            <a:pPr marL="457200" indent="-457200">
              <a:buFont typeface="+mj-lt"/>
              <a:buAutoNum type="arabicPeriod" startAt="2"/>
            </a:pPr>
            <a:r>
              <a:rPr lang="en-US" dirty="0"/>
              <a:t>Do the following:</a:t>
            </a:r>
          </a:p>
          <a:p>
            <a:pPr marL="914400" lvl="1" indent="-457200">
              <a:buFont typeface="+mj-lt"/>
              <a:buAutoNum type="alphaUcPeriod"/>
            </a:pPr>
            <a:r>
              <a:rPr lang="en-US" dirty="0"/>
              <a:t>In a three-or four-paragraph treatment, tell the story you plan to produce, making sure that the treatment conveys a visual picture</a:t>
            </a:r>
          </a:p>
          <a:p>
            <a:pPr marL="914400" lvl="1" indent="-457200">
              <a:buFont typeface="+mj-lt"/>
              <a:buAutoNum type="alphaUcPeriod"/>
            </a:pPr>
            <a:r>
              <a:rPr lang="en-US" dirty="0"/>
              <a:t>Prepare a storyboard for your motion picture. (This can be done with rough sketches and stick figures.)</a:t>
            </a:r>
          </a:p>
        </p:txBody>
      </p:sp>
    </p:spTree>
    <p:extLst>
      <p:ext uri="{BB962C8B-B14F-4D97-AF65-F5344CB8AC3E}">
        <p14:creationId xmlns:p14="http://schemas.microsoft.com/office/powerpoint/2010/main" val="354133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8DF76-BF1F-4742-8D08-C1551331408F}"/>
              </a:ext>
            </a:extLst>
          </p:cNvPr>
          <p:cNvSpPr>
            <a:spLocks noGrp="1"/>
          </p:cNvSpPr>
          <p:nvPr>
            <p:ph type="title"/>
          </p:nvPr>
        </p:nvSpPr>
        <p:spPr>
          <a:xfrm>
            <a:off x="913795" y="609600"/>
            <a:ext cx="10353761" cy="1326321"/>
          </a:xfrm>
        </p:spPr>
        <p:txBody>
          <a:bodyPr>
            <a:normAutofit/>
          </a:bodyPr>
          <a:lstStyle/>
          <a:p>
            <a:r>
              <a:rPr lang="en-US" dirty="0"/>
              <a:t>Badge requirements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CBBB5B-69A6-4CBB-B751-65852F64BAE5}"/>
              </a:ext>
            </a:extLst>
          </p:cNvPr>
          <p:cNvSpPr>
            <a:spLocks noGrp="1"/>
          </p:cNvSpPr>
          <p:nvPr>
            <p:ph idx="1"/>
          </p:nvPr>
        </p:nvSpPr>
        <p:spPr>
          <a:xfrm>
            <a:off x="1466850" y="2463800"/>
            <a:ext cx="9247652" cy="3327400"/>
          </a:xfrm>
        </p:spPr>
        <p:txBody>
          <a:bodyPr>
            <a:normAutofit/>
          </a:bodyPr>
          <a:lstStyle/>
          <a:p>
            <a:pPr marL="457200" indent="-457200">
              <a:buFont typeface="+mj-lt"/>
              <a:buAutoNum type="arabicPeriod" startAt="2"/>
            </a:pPr>
            <a:r>
              <a:rPr lang="en-US"/>
              <a:t>Do the following:</a:t>
            </a:r>
          </a:p>
          <a:p>
            <a:pPr marL="914400" lvl="1" indent="-457200">
              <a:buFont typeface="+mj-lt"/>
              <a:buAutoNum type="alphaUcPeriod" startAt="3"/>
            </a:pPr>
            <a:r>
              <a:rPr lang="en-US"/>
              <a:t>Demonstrate the following motion picture shooting techniques:</a:t>
            </a:r>
          </a:p>
          <a:p>
            <a:pPr marL="1371600" lvl="2" indent="-457200">
              <a:buFont typeface="+mj-lt"/>
              <a:buAutoNum type="arabicParenR"/>
            </a:pPr>
            <a:r>
              <a:rPr lang="en-US"/>
              <a:t>Using a tripod</a:t>
            </a:r>
          </a:p>
          <a:p>
            <a:pPr marL="1371600" lvl="2" indent="-457200">
              <a:buFont typeface="+mj-lt"/>
              <a:buAutoNum type="arabicParenR"/>
            </a:pPr>
            <a:r>
              <a:rPr lang="en-US"/>
              <a:t>Panning a camera</a:t>
            </a:r>
          </a:p>
          <a:p>
            <a:pPr marL="1371600" lvl="2" indent="-457200">
              <a:buFont typeface="+mj-lt"/>
              <a:buAutoNum type="arabicParenR"/>
            </a:pPr>
            <a:r>
              <a:rPr lang="en-US"/>
              <a:t>Framing a shot</a:t>
            </a:r>
          </a:p>
          <a:p>
            <a:pPr marL="1371600" lvl="2" indent="-457200">
              <a:buFont typeface="+mj-lt"/>
              <a:buAutoNum type="arabicParenR"/>
            </a:pPr>
            <a:r>
              <a:rPr lang="en-US"/>
              <a:t>Selecting an angle</a:t>
            </a:r>
          </a:p>
          <a:p>
            <a:pPr marL="1371600" lvl="2" indent="-457200">
              <a:buFont typeface="+mj-lt"/>
              <a:buAutoNum type="arabicParenR"/>
            </a:pPr>
            <a:r>
              <a:rPr lang="en-US"/>
              <a:t>Selecting proper lighting</a:t>
            </a:r>
          </a:p>
          <a:p>
            <a:pPr marL="1371600" lvl="2" indent="-457200">
              <a:buFont typeface="+mj-lt"/>
              <a:buAutoNum type="arabicParenR"/>
            </a:pPr>
            <a:r>
              <a:rPr lang="en-US"/>
              <a:t>Handheld shooting</a:t>
            </a:r>
          </a:p>
          <a:p>
            <a:pPr marL="0" indent="0">
              <a:buNone/>
            </a:pPr>
            <a:endParaRPr lang="en-US" dirty="0"/>
          </a:p>
        </p:txBody>
      </p:sp>
    </p:spTree>
    <p:extLst>
      <p:ext uri="{BB962C8B-B14F-4D97-AF65-F5344CB8AC3E}">
        <p14:creationId xmlns:p14="http://schemas.microsoft.com/office/powerpoint/2010/main" val="107745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40AE8-53B9-4DCB-A175-4CFBC02865A6}"/>
              </a:ext>
            </a:extLst>
          </p:cNvPr>
          <p:cNvSpPr>
            <a:spLocks noGrp="1"/>
          </p:cNvSpPr>
          <p:nvPr>
            <p:ph type="title"/>
          </p:nvPr>
        </p:nvSpPr>
        <p:spPr>
          <a:xfrm>
            <a:off x="913795" y="609600"/>
            <a:ext cx="10353761" cy="1326321"/>
          </a:xfrm>
        </p:spPr>
        <p:txBody>
          <a:bodyPr>
            <a:normAutofit/>
          </a:bodyPr>
          <a:lstStyle/>
          <a:p>
            <a:r>
              <a:rPr lang="en-US" dirty="0"/>
              <a:t>Badge requirements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DDCCF5-4755-43DA-9108-578A8A4A6DB3}"/>
              </a:ext>
            </a:extLst>
          </p:cNvPr>
          <p:cNvSpPr>
            <a:spLocks noGrp="1"/>
          </p:cNvSpPr>
          <p:nvPr>
            <p:ph idx="1"/>
          </p:nvPr>
        </p:nvSpPr>
        <p:spPr>
          <a:xfrm>
            <a:off x="1466850" y="2463800"/>
            <a:ext cx="9247652" cy="3327400"/>
          </a:xfrm>
        </p:spPr>
        <p:txBody>
          <a:bodyPr>
            <a:normAutofit/>
          </a:bodyPr>
          <a:lstStyle/>
          <a:p>
            <a:pPr marL="457200" indent="-457200">
              <a:buFont typeface="+mj-lt"/>
              <a:buAutoNum type="arabicPeriod" startAt="2"/>
            </a:pPr>
            <a:r>
              <a:rPr lang="en-US" dirty="0"/>
              <a:t>Do the following:</a:t>
            </a:r>
          </a:p>
          <a:p>
            <a:pPr marL="914400" lvl="1" indent="-457200">
              <a:buFont typeface="+mj-lt"/>
              <a:buAutoNum type="alphaUcPeriod" startAt="4"/>
            </a:pPr>
            <a:r>
              <a:rPr lang="en-US" dirty="0"/>
              <a:t>Using motion picture shooting techniques, plan one of the following programs. Start with a treatment and complete the requirement by presenting this program to a pack or your troop, patrol, or class.</a:t>
            </a:r>
          </a:p>
          <a:p>
            <a:pPr marL="1371600" lvl="2" indent="-457200">
              <a:buFont typeface="+mj-lt"/>
              <a:buAutoNum type="arabicParenR"/>
            </a:pPr>
            <a:r>
              <a:rPr lang="en-US" dirty="0"/>
              <a:t>Film or videotape a court of honor and show it to an audience.</a:t>
            </a:r>
          </a:p>
          <a:p>
            <a:pPr marL="1371600" lvl="2" indent="-457200">
              <a:buFont typeface="+mj-lt"/>
              <a:buAutoNum type="arabicParenR"/>
            </a:pPr>
            <a:r>
              <a:rPr lang="en-US" dirty="0"/>
              <a:t>Create a short feature of your own design, using the techniques you learned.</a:t>
            </a:r>
          </a:p>
          <a:p>
            <a:pPr marL="1371600" lvl="2" indent="-457200">
              <a:buFont typeface="+mj-lt"/>
              <a:buAutoNum type="arabicParenR"/>
            </a:pPr>
            <a:r>
              <a:rPr lang="en-US" dirty="0"/>
              <a:t>Shoot a vignette that could be used to train a new Scout in a Scouting skill.</a:t>
            </a:r>
          </a:p>
        </p:txBody>
      </p:sp>
    </p:spTree>
    <p:extLst>
      <p:ext uri="{BB962C8B-B14F-4D97-AF65-F5344CB8AC3E}">
        <p14:creationId xmlns:p14="http://schemas.microsoft.com/office/powerpoint/2010/main" val="374378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23D07-3911-49A3-A93D-A47F803B719F}"/>
              </a:ext>
            </a:extLst>
          </p:cNvPr>
          <p:cNvSpPr>
            <a:spLocks noGrp="1"/>
          </p:cNvSpPr>
          <p:nvPr>
            <p:ph type="title"/>
          </p:nvPr>
        </p:nvSpPr>
        <p:spPr>
          <a:xfrm>
            <a:off x="913795" y="609600"/>
            <a:ext cx="10353761" cy="1326321"/>
          </a:xfrm>
        </p:spPr>
        <p:txBody>
          <a:bodyPr>
            <a:normAutofit/>
          </a:bodyPr>
          <a:lstStyle/>
          <a:p>
            <a:r>
              <a:rPr lang="en-US" dirty="0"/>
              <a:t>Badge requirements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7B0AAD45-7783-4EE3-93B8-4E2E992459D0}"/>
              </a:ext>
            </a:extLst>
          </p:cNvPr>
          <p:cNvSpPr>
            <a:spLocks noGrp="1"/>
          </p:cNvSpPr>
          <p:nvPr>
            <p:ph idx="1"/>
          </p:nvPr>
        </p:nvSpPr>
        <p:spPr>
          <a:xfrm>
            <a:off x="1466850" y="2463800"/>
            <a:ext cx="9247652" cy="3327400"/>
          </a:xfrm>
        </p:spPr>
        <p:txBody>
          <a:bodyPr>
            <a:normAutofit/>
          </a:bodyPr>
          <a:lstStyle/>
          <a:p>
            <a:pPr marL="457200" indent="-457200">
              <a:lnSpc>
                <a:spcPct val="110000"/>
              </a:lnSpc>
              <a:buFont typeface="+mj-lt"/>
              <a:buAutoNum type="arabicPeriod" startAt="3"/>
            </a:pPr>
            <a:r>
              <a:rPr lang="en-US"/>
              <a:t>Do ONE of the following:</a:t>
            </a:r>
          </a:p>
          <a:p>
            <a:pPr marL="914400" lvl="1" indent="-457200">
              <a:lnSpc>
                <a:spcPct val="110000"/>
              </a:lnSpc>
              <a:buFont typeface="+mj-lt"/>
              <a:buAutoNum type="alphaUcPeriod" startAt="3"/>
            </a:pPr>
            <a:r>
              <a:rPr lang="en-US"/>
              <a:t>With your parent’s permission and your counselor’s approval, visit a film set or television production studio and watch how production work is done.</a:t>
            </a:r>
          </a:p>
          <a:p>
            <a:pPr marL="914400" lvl="1" indent="-457200">
              <a:lnSpc>
                <a:spcPct val="110000"/>
              </a:lnSpc>
              <a:buFont typeface="+mj-lt"/>
              <a:buAutoNum type="alphaUcPeriod" startAt="3"/>
            </a:pPr>
            <a:r>
              <a:rPr lang="en-US"/>
              <a:t>Explain to your counselor the elements of the zoom lens and three important parts.</a:t>
            </a:r>
          </a:p>
          <a:p>
            <a:pPr marL="457200" indent="-457200">
              <a:lnSpc>
                <a:spcPct val="110000"/>
              </a:lnSpc>
              <a:buFont typeface="+mj-lt"/>
              <a:buAutoNum type="arabicPeriod" startAt="3"/>
            </a:pPr>
            <a:r>
              <a:rPr lang="en-US"/>
              <a:t>Find out about three career opportunities in moviemaking. Pick one and find out the education, training, and experience required for this profession. Discuss this career with your counselor. Explain why this profession might interest you.</a:t>
            </a:r>
          </a:p>
        </p:txBody>
      </p:sp>
    </p:spTree>
    <p:extLst>
      <p:ext uri="{BB962C8B-B14F-4D97-AF65-F5344CB8AC3E}">
        <p14:creationId xmlns:p14="http://schemas.microsoft.com/office/powerpoint/2010/main" val="1376511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AB9630B11D9D419EA2BFF197ADEFE2" ma:contentTypeVersion="10" ma:contentTypeDescription="Create a new document." ma:contentTypeScope="" ma:versionID="d94cf8e997a1ec1013434b0b333e22d1">
  <xsd:schema xmlns:xsd="http://www.w3.org/2001/XMLSchema" xmlns:xs="http://www.w3.org/2001/XMLSchema" xmlns:p="http://schemas.microsoft.com/office/2006/metadata/properties" xmlns:ns3="35b01389-c00d-4d93-8796-ce68085f4e82" targetNamespace="http://schemas.microsoft.com/office/2006/metadata/properties" ma:root="true" ma:fieldsID="989d400eacb0c6ff9c9fd977339da665" ns3:_="">
    <xsd:import namespace="35b01389-c00d-4d93-8796-ce68085f4e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01389-c00d-4d93-8796-ce68085f4e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1E413A-5E77-431D-B02C-310F251C9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01389-c00d-4d93-8796-ce68085f4e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62FF3-6ADC-4F72-8CBC-EF7BAB33282F}">
  <ds:schemaRefs>
    <ds:schemaRef ds:uri="http://schemas.microsoft.com/sharepoint/v3/contenttype/forms"/>
  </ds:schemaRefs>
</ds:datastoreItem>
</file>

<file path=customXml/itemProps3.xml><?xml version="1.0" encoding="utf-8"?>
<ds:datastoreItem xmlns:ds="http://schemas.openxmlformats.org/officeDocument/2006/customXml" ds:itemID="{C5C4CD2B-082A-4D15-BFEA-E2F0EC77FB55}">
  <ds:schemaRefs>
    <ds:schemaRef ds:uri="http://purl.org/dc/elements/1.1/"/>
    <ds:schemaRef ds:uri="35b01389-c00d-4d93-8796-ce68085f4e82"/>
    <ds:schemaRef ds:uri="http://schemas.microsoft.com/office/2006/documentManagement/types"/>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TotalTime>
  <Words>2186</Words>
  <Application>Microsoft Office PowerPoint</Application>
  <PresentationFormat>Widescreen</PresentationFormat>
  <Paragraphs>259</Paragraphs>
  <Slides>59</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Bookman Old Style</vt:lpstr>
      <vt:lpstr>Calibri</vt:lpstr>
      <vt:lpstr>Rockwell</vt:lpstr>
      <vt:lpstr>Damask</vt:lpstr>
      <vt:lpstr>Moviemaking</vt:lpstr>
      <vt:lpstr>Why moviemaking?</vt:lpstr>
      <vt:lpstr>Class expectations</vt:lpstr>
      <vt:lpstr>Requirements &amp; schedule</vt:lpstr>
      <vt:lpstr>Badge requirements</vt:lpstr>
      <vt:lpstr>Badge requirements</vt:lpstr>
      <vt:lpstr>Badge requirements</vt:lpstr>
      <vt:lpstr>Badge requirements</vt:lpstr>
      <vt:lpstr>Badge requirements</vt:lpstr>
      <vt:lpstr>Class schedule</vt:lpstr>
      <vt:lpstr>questions</vt:lpstr>
      <vt:lpstr>Elements of moviemaking</vt:lpstr>
      <vt:lpstr>Elements of moviemaking</vt:lpstr>
      <vt:lpstr>Visual storytelling</vt:lpstr>
      <vt:lpstr>rhythm</vt:lpstr>
      <vt:lpstr>180-axis rule</vt:lpstr>
      <vt:lpstr>Camera movement</vt:lpstr>
      <vt:lpstr>Framing &amp; shot composition</vt:lpstr>
      <vt:lpstr>Rule of thirds</vt:lpstr>
      <vt:lpstr>Lens selection</vt:lpstr>
      <vt:lpstr>Other elements to consider …</vt:lpstr>
      <vt:lpstr>homework</vt:lpstr>
      <vt:lpstr>homework</vt:lpstr>
      <vt:lpstr>questions</vt:lpstr>
      <vt:lpstr>Moviemaking</vt:lpstr>
      <vt:lpstr>Class schedule</vt:lpstr>
      <vt:lpstr>Tools of Moviemaking</vt:lpstr>
      <vt:lpstr>Tools of moviemaking</vt:lpstr>
      <vt:lpstr>Treatments &amp; storyboards</vt:lpstr>
      <vt:lpstr>Example - treatment</vt:lpstr>
      <vt:lpstr>Example - storyboard</vt:lpstr>
      <vt:lpstr>Shot techniques</vt:lpstr>
      <vt:lpstr>Zoom lens</vt:lpstr>
      <vt:lpstr>questions</vt:lpstr>
      <vt:lpstr>homework</vt:lpstr>
      <vt:lpstr>Homework</vt:lpstr>
      <vt:lpstr>Moviemaking</vt:lpstr>
      <vt:lpstr>Class schedule</vt:lpstr>
      <vt:lpstr>Careers in moviemaking</vt:lpstr>
      <vt:lpstr>Careers in moviemaking</vt:lpstr>
      <vt:lpstr>Director of photography (cinematographer)</vt:lpstr>
      <vt:lpstr>Camera operator</vt:lpstr>
      <vt:lpstr>producer</vt:lpstr>
      <vt:lpstr>director</vt:lpstr>
      <vt:lpstr>Casting director</vt:lpstr>
      <vt:lpstr>Location manager</vt:lpstr>
      <vt:lpstr>screenwriter</vt:lpstr>
      <vt:lpstr>Set designers</vt:lpstr>
      <vt:lpstr>Costume designer</vt:lpstr>
      <vt:lpstr>Special effects technician</vt:lpstr>
      <vt:lpstr>Stunt coordinator</vt:lpstr>
      <vt:lpstr>Stunt actor</vt:lpstr>
      <vt:lpstr>actor</vt:lpstr>
      <vt:lpstr>Steven spielberg</vt:lpstr>
      <vt:lpstr>Steven spielberg</vt:lpstr>
      <vt:lpstr>More information about careers</vt:lpstr>
      <vt:lpstr>homework</vt:lpstr>
      <vt:lpstr>Homework</vt:lpstr>
      <vt:lpstr>Moviemaking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Moviemaking</dc:title>
  <dc:creator>Jordan McCandless</dc:creator>
  <cp:lastModifiedBy>Jordan McCandless</cp:lastModifiedBy>
  <cp:revision>1</cp:revision>
  <dcterms:created xsi:type="dcterms:W3CDTF">2020-04-17T18:58:15Z</dcterms:created>
  <dcterms:modified xsi:type="dcterms:W3CDTF">2020-04-18T00:13:42Z</dcterms:modified>
</cp:coreProperties>
</file>