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4"/>
  </p:sldMasterIdLst>
  <p:notesMasterIdLst>
    <p:notesMasterId r:id="rId62"/>
  </p:notesMasterIdLst>
  <p:handoutMasterIdLst>
    <p:handoutMasterId r:id="rId63"/>
  </p:handoutMasterIdLst>
  <p:sldIdLst>
    <p:sldId id="267" r:id="rId5"/>
    <p:sldId id="278" r:id="rId6"/>
    <p:sldId id="337" r:id="rId7"/>
    <p:sldId id="288" r:id="rId8"/>
    <p:sldId id="279" r:id="rId9"/>
    <p:sldId id="281" r:id="rId10"/>
    <p:sldId id="282" r:id="rId11"/>
    <p:sldId id="283" r:id="rId12"/>
    <p:sldId id="284" r:id="rId13"/>
    <p:sldId id="285" r:id="rId14"/>
    <p:sldId id="286" r:id="rId15"/>
    <p:sldId id="287" r:id="rId16"/>
    <p:sldId id="289" r:id="rId17"/>
    <p:sldId id="290" r:id="rId18"/>
    <p:sldId id="291" r:id="rId19"/>
    <p:sldId id="292" r:id="rId20"/>
    <p:sldId id="307" r:id="rId21"/>
    <p:sldId id="293" r:id="rId22"/>
    <p:sldId id="294" r:id="rId23"/>
    <p:sldId id="295" r:id="rId24"/>
    <p:sldId id="296" r:id="rId25"/>
    <p:sldId id="297" r:id="rId26"/>
    <p:sldId id="298" r:id="rId27"/>
    <p:sldId id="299" r:id="rId28"/>
    <p:sldId id="300" r:id="rId29"/>
    <p:sldId id="301" r:id="rId30"/>
    <p:sldId id="302" r:id="rId31"/>
    <p:sldId id="303" r:id="rId32"/>
    <p:sldId id="304" r:id="rId33"/>
    <p:sldId id="305" r:id="rId34"/>
    <p:sldId id="308" r:id="rId35"/>
    <p:sldId id="309" r:id="rId36"/>
    <p:sldId id="310" r:id="rId37"/>
    <p:sldId id="316" r:id="rId38"/>
    <p:sldId id="311" r:id="rId39"/>
    <p:sldId id="317" r:id="rId40"/>
    <p:sldId id="312" r:id="rId41"/>
    <p:sldId id="315" r:id="rId42"/>
    <p:sldId id="313" r:id="rId43"/>
    <p:sldId id="318" r:id="rId44"/>
    <p:sldId id="314" r:id="rId45"/>
    <p:sldId id="319" r:id="rId46"/>
    <p:sldId id="320" r:id="rId47"/>
    <p:sldId id="325" r:id="rId48"/>
    <p:sldId id="321" r:id="rId49"/>
    <p:sldId id="328" r:id="rId50"/>
    <p:sldId id="329" r:id="rId51"/>
    <p:sldId id="331" r:id="rId52"/>
    <p:sldId id="326" r:id="rId53"/>
    <p:sldId id="323" r:id="rId54"/>
    <p:sldId id="327" r:id="rId55"/>
    <p:sldId id="333" r:id="rId56"/>
    <p:sldId id="332" r:id="rId57"/>
    <p:sldId id="330" r:id="rId58"/>
    <p:sldId id="335" r:id="rId59"/>
    <p:sldId id="334" r:id="rId60"/>
    <p:sldId id="336" r:id="rId61"/>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F43BE7D-0BA3-404C-B4E5-39B980CE78C5}">
          <p14:sldIdLst>
            <p14:sldId id="267"/>
            <p14:sldId id="278"/>
          </p14:sldIdLst>
        </p14:section>
        <p14:section name="Requirements &amp; Expectations" id="{B156DF9D-E980-43D7-80AE-6FCE7FE7E8B1}">
          <p14:sldIdLst>
            <p14:sldId id="337"/>
            <p14:sldId id="288"/>
            <p14:sldId id="279"/>
            <p14:sldId id="281"/>
            <p14:sldId id="282"/>
            <p14:sldId id="283"/>
            <p14:sldId id="284"/>
            <p14:sldId id="285"/>
            <p14:sldId id="286"/>
            <p14:sldId id="287"/>
          </p14:sldIdLst>
        </p14:section>
        <p14:section name="Declaration of Independence" id="{BD69FE55-DA7C-4806-9F0C-0E4AD3FF7476}">
          <p14:sldIdLst>
            <p14:sldId id="289"/>
            <p14:sldId id="290"/>
            <p14:sldId id="291"/>
            <p14:sldId id="292"/>
            <p14:sldId id="307"/>
            <p14:sldId id="293"/>
            <p14:sldId id="294"/>
            <p14:sldId id="295"/>
            <p14:sldId id="296"/>
            <p14:sldId id="297"/>
            <p14:sldId id="298"/>
            <p14:sldId id="299"/>
            <p14:sldId id="300"/>
            <p14:sldId id="301"/>
            <p14:sldId id="302"/>
            <p14:sldId id="303"/>
            <p14:sldId id="304"/>
            <p14:sldId id="305"/>
            <p14:sldId id="308"/>
          </p14:sldIdLst>
        </p14:section>
        <p14:section name="Symbols of the United States" id="{83D55A69-3C0F-4826-A651-4C864D0E368C}">
          <p14:sldIdLst>
            <p14:sldId id="309"/>
            <p14:sldId id="310"/>
            <p14:sldId id="316"/>
            <p14:sldId id="311"/>
            <p14:sldId id="317"/>
            <p14:sldId id="312"/>
            <p14:sldId id="315"/>
            <p14:sldId id="313"/>
            <p14:sldId id="318"/>
            <p14:sldId id="314"/>
            <p14:sldId id="319"/>
            <p14:sldId id="320"/>
          </p14:sldIdLst>
        </p14:section>
        <p14:section name="Local Historic Events &amp; Places" id="{61F8DF2C-E976-4102-8506-E71D979AC64D}">
          <p14:sldIdLst>
            <p14:sldId id="325"/>
            <p14:sldId id="321"/>
            <p14:sldId id="328"/>
            <p14:sldId id="329"/>
            <p14:sldId id="331"/>
            <p14:sldId id="326"/>
            <p14:sldId id="323"/>
            <p14:sldId id="327"/>
            <p14:sldId id="333"/>
            <p14:sldId id="332"/>
          </p14:sldIdLst>
        </p14:section>
        <p14:section name="Careers in American Heritage" id="{24A7EABA-5F62-4980-BEC4-A1F39AD91B01}">
          <p14:sldIdLst>
            <p14:sldId id="330"/>
            <p14:sldId id="335"/>
            <p14:sldId id="334"/>
            <p14:sldId id="336"/>
          </p14:sldIdLst>
        </p14:section>
      </p14:sectionLst>
    </p:ex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9702EC-E03C-4A65-B546-950B52A568B9}" v="538" dt="2020-05-08T23:20:43.6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49" autoAdjust="0"/>
    <p:restoredTop sz="94599" autoAdjust="0"/>
  </p:normalViewPr>
  <p:slideViewPr>
    <p:cSldViewPr>
      <p:cViewPr varScale="1">
        <p:scale>
          <a:sx n="78" d="100"/>
          <a:sy n="78" d="100"/>
        </p:scale>
        <p:origin x="126" y="336"/>
      </p:cViewPr>
      <p:guideLst>
        <p:guide pos="3839"/>
        <p:guide orient="horz" pos="2160"/>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handoutMaster" Target="handoutMasters/handoutMaster1.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dan McCandless" userId="ac1b987a-2615-4edc-96e8-46c61dc6300f" providerId="ADAL" clId="{BA9702EC-E03C-4A65-B546-950B52A568B9}"/>
    <pc:docChg chg="undo custSel mod addSld delSld modSld sldOrd modMainMaster modSection">
      <pc:chgData name="Jordan McCandless" userId="ac1b987a-2615-4edc-96e8-46c61dc6300f" providerId="ADAL" clId="{BA9702EC-E03C-4A65-B546-950B52A568B9}" dt="2020-05-08T23:20:46.197" v="7670" actId="26606"/>
      <pc:docMkLst>
        <pc:docMk/>
      </pc:docMkLst>
      <pc:sldChg chg="addSp delSp delDesignElem">
        <pc:chgData name="Jordan McCandless" userId="ac1b987a-2615-4edc-96e8-46c61dc6300f" providerId="ADAL" clId="{BA9702EC-E03C-4A65-B546-950B52A568B9}" dt="2020-05-06T23:29:24.441" v="181"/>
        <pc:sldMkLst>
          <pc:docMk/>
          <pc:sldMk cId="2707543024" sldId="267"/>
        </pc:sldMkLst>
        <pc:spChg chg="add del">
          <ac:chgData name="Jordan McCandless" userId="ac1b987a-2615-4edc-96e8-46c61dc6300f" providerId="ADAL" clId="{BA9702EC-E03C-4A65-B546-950B52A568B9}" dt="2020-05-06T23:29:24.441" v="181"/>
          <ac:spMkLst>
            <pc:docMk/>
            <pc:sldMk cId="2707543024" sldId="267"/>
            <ac:spMk id="71" creationId="{9401732C-37EE-4B98-A709-9530173F3802}"/>
          </ac:spMkLst>
        </pc:spChg>
        <pc:grpChg chg="add del">
          <ac:chgData name="Jordan McCandless" userId="ac1b987a-2615-4edc-96e8-46c61dc6300f" providerId="ADAL" clId="{BA9702EC-E03C-4A65-B546-950B52A568B9}" dt="2020-05-06T23:29:24.441" v="181"/>
          <ac:grpSpMkLst>
            <pc:docMk/>
            <pc:sldMk cId="2707543024" sldId="267"/>
            <ac:grpSpMk id="73" creationId="{654E48C8-2A00-4C54-BC9C-B18EE49E9C13}"/>
          </ac:grpSpMkLst>
        </pc:grpChg>
      </pc:sldChg>
      <pc:sldChg chg="addSp delSp delDesignElem">
        <pc:chgData name="Jordan McCandless" userId="ac1b987a-2615-4edc-96e8-46c61dc6300f" providerId="ADAL" clId="{BA9702EC-E03C-4A65-B546-950B52A568B9}" dt="2020-05-06T23:29:24.441" v="181"/>
        <pc:sldMkLst>
          <pc:docMk/>
          <pc:sldMk cId="1016464805" sldId="278"/>
        </pc:sldMkLst>
        <pc:spChg chg="add del">
          <ac:chgData name="Jordan McCandless" userId="ac1b987a-2615-4edc-96e8-46c61dc6300f" providerId="ADAL" clId="{BA9702EC-E03C-4A65-B546-950B52A568B9}" dt="2020-05-06T23:29:24.441" v="181"/>
          <ac:spMkLst>
            <pc:docMk/>
            <pc:sldMk cId="1016464805" sldId="278"/>
            <ac:spMk id="21" creationId="{52BE4420-3B5F-4549-8B4A-77855B8215EC}"/>
          </ac:spMkLst>
        </pc:spChg>
        <pc:spChg chg="add del">
          <ac:chgData name="Jordan McCandless" userId="ac1b987a-2615-4edc-96e8-46c61dc6300f" providerId="ADAL" clId="{BA9702EC-E03C-4A65-B546-950B52A568B9}" dt="2020-05-06T23:29:24.441" v="181"/>
          <ac:spMkLst>
            <pc:docMk/>
            <pc:sldMk cId="1016464805" sldId="278"/>
            <ac:spMk id="23" creationId="{A75876F6-95D4-48CB-8E3E-4401A96E25A4}"/>
          </ac:spMkLst>
        </pc:spChg>
        <pc:spChg chg="add del">
          <ac:chgData name="Jordan McCandless" userId="ac1b987a-2615-4edc-96e8-46c61dc6300f" providerId="ADAL" clId="{BA9702EC-E03C-4A65-B546-950B52A568B9}" dt="2020-05-06T23:29:24.441" v="181"/>
          <ac:spMkLst>
            <pc:docMk/>
            <pc:sldMk cId="1016464805" sldId="278"/>
            <ac:spMk id="25" creationId="{D1B84719-90BB-4D0C-92D8-61DC5512B34B}"/>
          </ac:spMkLst>
        </pc:spChg>
        <pc:spChg chg="add del">
          <ac:chgData name="Jordan McCandless" userId="ac1b987a-2615-4edc-96e8-46c61dc6300f" providerId="ADAL" clId="{BA9702EC-E03C-4A65-B546-950B52A568B9}" dt="2020-05-06T23:29:24.441" v="181"/>
          <ac:spMkLst>
            <pc:docMk/>
            <pc:sldMk cId="1016464805" sldId="278"/>
            <ac:spMk id="27" creationId="{7B407EC4-5D16-4845-9840-4E28622B6568}"/>
          </ac:spMkLst>
        </pc:spChg>
      </pc:sldChg>
      <pc:sldChg chg="addSp delSp modSp delDesignElem">
        <pc:chgData name="Jordan McCandless" userId="ac1b987a-2615-4edc-96e8-46c61dc6300f" providerId="ADAL" clId="{BA9702EC-E03C-4A65-B546-950B52A568B9}" dt="2020-05-06T23:29:24.441" v="181"/>
        <pc:sldMkLst>
          <pc:docMk/>
          <pc:sldMk cId="3349676524" sldId="279"/>
        </pc:sldMkLst>
        <pc:spChg chg="add del">
          <ac:chgData name="Jordan McCandless" userId="ac1b987a-2615-4edc-96e8-46c61dc6300f" providerId="ADAL" clId="{BA9702EC-E03C-4A65-B546-950B52A568B9}" dt="2020-05-06T23:28:05.090" v="162" actId="26606"/>
          <ac:spMkLst>
            <pc:docMk/>
            <pc:sldMk cId="3349676524" sldId="279"/>
            <ac:spMk id="55" creationId="{1CD07172-CD61-45EB-BEE3-F644503E5C8A}"/>
          </ac:spMkLst>
        </pc:spChg>
        <pc:spChg chg="add del">
          <ac:chgData name="Jordan McCandless" userId="ac1b987a-2615-4edc-96e8-46c61dc6300f" providerId="ADAL" clId="{BA9702EC-E03C-4A65-B546-950B52A568B9}" dt="2020-05-06T23:28:05.090" v="162" actId="26606"/>
          <ac:spMkLst>
            <pc:docMk/>
            <pc:sldMk cId="3349676524" sldId="279"/>
            <ac:spMk id="57" creationId="{1EADA5DB-ED12-413A-AAB5-6A8D1152E6C4}"/>
          </ac:spMkLst>
        </pc:spChg>
        <pc:spChg chg="add del">
          <ac:chgData name="Jordan McCandless" userId="ac1b987a-2615-4edc-96e8-46c61dc6300f" providerId="ADAL" clId="{BA9702EC-E03C-4A65-B546-950B52A568B9}" dt="2020-05-06T23:28:05.090" v="162" actId="26606"/>
          <ac:spMkLst>
            <pc:docMk/>
            <pc:sldMk cId="3349676524" sldId="279"/>
            <ac:spMk id="59" creationId="{8BA45E5C-ACB9-49E8-B4DB-5255C2376673}"/>
          </ac:spMkLst>
        </pc:spChg>
        <pc:spChg chg="add del">
          <ac:chgData name="Jordan McCandless" userId="ac1b987a-2615-4edc-96e8-46c61dc6300f" providerId="ADAL" clId="{BA9702EC-E03C-4A65-B546-950B52A568B9}" dt="2020-05-06T23:28:05.090" v="162" actId="26606"/>
          <ac:spMkLst>
            <pc:docMk/>
            <pc:sldMk cId="3349676524" sldId="279"/>
            <ac:spMk id="61" creationId="{857E618C-1D7B-4A51-90C1-6106CD8A1AE7}"/>
          </ac:spMkLst>
        </pc:spChg>
        <pc:spChg chg="add del">
          <ac:chgData name="Jordan McCandless" userId="ac1b987a-2615-4edc-96e8-46c61dc6300f" providerId="ADAL" clId="{BA9702EC-E03C-4A65-B546-950B52A568B9}" dt="2020-05-06T23:29:24.441" v="181"/>
          <ac:spMkLst>
            <pc:docMk/>
            <pc:sldMk cId="3349676524" sldId="279"/>
            <ac:spMk id="74" creationId="{1CD07172-CD61-45EB-BEE3-F644503E5C8A}"/>
          </ac:spMkLst>
        </pc:spChg>
        <pc:spChg chg="add del">
          <ac:chgData name="Jordan McCandless" userId="ac1b987a-2615-4edc-96e8-46c61dc6300f" providerId="ADAL" clId="{BA9702EC-E03C-4A65-B546-950B52A568B9}" dt="2020-05-06T23:29:24.441" v="181"/>
          <ac:spMkLst>
            <pc:docMk/>
            <pc:sldMk cId="3349676524" sldId="279"/>
            <ac:spMk id="76" creationId="{1EADA5DB-ED12-413A-AAB5-6A8D1152E6C4}"/>
          </ac:spMkLst>
        </pc:spChg>
        <pc:spChg chg="add del">
          <ac:chgData name="Jordan McCandless" userId="ac1b987a-2615-4edc-96e8-46c61dc6300f" providerId="ADAL" clId="{BA9702EC-E03C-4A65-B546-950B52A568B9}" dt="2020-05-06T23:29:24.441" v="181"/>
          <ac:spMkLst>
            <pc:docMk/>
            <pc:sldMk cId="3349676524" sldId="279"/>
            <ac:spMk id="78" creationId="{8BA45E5C-ACB9-49E8-B4DB-5255C2376673}"/>
          </ac:spMkLst>
        </pc:spChg>
        <pc:spChg chg="add del">
          <ac:chgData name="Jordan McCandless" userId="ac1b987a-2615-4edc-96e8-46c61dc6300f" providerId="ADAL" clId="{BA9702EC-E03C-4A65-B546-950B52A568B9}" dt="2020-05-06T23:29:24.441" v="181"/>
          <ac:spMkLst>
            <pc:docMk/>
            <pc:sldMk cId="3349676524" sldId="279"/>
            <ac:spMk id="80" creationId="{857E618C-1D7B-4A51-90C1-6106CD8A1AE7}"/>
          </ac:spMkLst>
        </pc:spChg>
        <pc:grpChg chg="add del">
          <ac:chgData name="Jordan McCandless" userId="ac1b987a-2615-4edc-96e8-46c61dc6300f" providerId="ADAL" clId="{BA9702EC-E03C-4A65-B546-950B52A568B9}" dt="2020-05-06T23:28:05.090" v="162" actId="26606"/>
          <ac:grpSpMkLst>
            <pc:docMk/>
            <pc:sldMk cId="3349676524" sldId="279"/>
            <ac:grpSpMk id="47" creationId="{749C117F-F390-437B-ADB0-57E87EFF34F5}"/>
          </ac:grpSpMkLst>
        </pc:grpChg>
        <pc:grpChg chg="add del">
          <ac:chgData name="Jordan McCandless" userId="ac1b987a-2615-4edc-96e8-46c61dc6300f" providerId="ADAL" clId="{BA9702EC-E03C-4A65-B546-950B52A568B9}" dt="2020-05-06T23:29:24.441" v="181"/>
          <ac:grpSpMkLst>
            <pc:docMk/>
            <pc:sldMk cId="3349676524" sldId="279"/>
            <ac:grpSpMk id="66" creationId="{749C117F-F390-437B-ADB0-57E87EFF34F5}"/>
          </ac:grpSpMkLst>
        </pc:grpChg>
        <pc:picChg chg="mod">
          <ac:chgData name="Jordan McCandless" userId="ac1b987a-2615-4edc-96e8-46c61dc6300f" providerId="ADAL" clId="{BA9702EC-E03C-4A65-B546-950B52A568B9}" dt="2020-05-06T23:28:42.604" v="165" actId="27614"/>
          <ac:picMkLst>
            <pc:docMk/>
            <pc:sldMk cId="3349676524" sldId="279"/>
            <ac:picMk id="4" creationId="{3DDF88C5-F93F-4119-9B23-574D93DD7F4F}"/>
          </ac:picMkLst>
        </pc:picChg>
        <pc:cxnChg chg="add del">
          <ac:chgData name="Jordan McCandless" userId="ac1b987a-2615-4edc-96e8-46c61dc6300f" providerId="ADAL" clId="{BA9702EC-E03C-4A65-B546-950B52A568B9}" dt="2020-05-06T23:28:05.090" v="162" actId="26606"/>
          <ac:cxnSpMkLst>
            <pc:docMk/>
            <pc:sldMk cId="3349676524" sldId="279"/>
            <ac:cxnSpMk id="53" creationId="{20742BC3-654B-4E41-9A6A-73A42E477639}"/>
          </ac:cxnSpMkLst>
        </pc:cxnChg>
        <pc:cxnChg chg="add del">
          <ac:chgData name="Jordan McCandless" userId="ac1b987a-2615-4edc-96e8-46c61dc6300f" providerId="ADAL" clId="{BA9702EC-E03C-4A65-B546-950B52A568B9}" dt="2020-05-06T23:29:24.441" v="181"/>
          <ac:cxnSpMkLst>
            <pc:docMk/>
            <pc:sldMk cId="3349676524" sldId="279"/>
            <ac:cxnSpMk id="72" creationId="{20742BC3-654B-4E41-9A6A-73A42E477639}"/>
          </ac:cxnSpMkLst>
        </pc:cxnChg>
      </pc:sldChg>
      <pc:sldChg chg="del">
        <pc:chgData name="Jordan McCandless" userId="ac1b987a-2615-4edc-96e8-46c61dc6300f" providerId="ADAL" clId="{BA9702EC-E03C-4A65-B546-950B52A568B9}" dt="2020-05-06T23:44:01.003" v="250" actId="2696"/>
        <pc:sldMkLst>
          <pc:docMk/>
          <pc:sldMk cId="1370112550" sldId="280"/>
        </pc:sldMkLst>
      </pc:sldChg>
      <pc:sldChg chg="addSp delSp delDesignElem">
        <pc:chgData name="Jordan McCandless" userId="ac1b987a-2615-4edc-96e8-46c61dc6300f" providerId="ADAL" clId="{BA9702EC-E03C-4A65-B546-950B52A568B9}" dt="2020-05-06T23:29:24.441" v="181"/>
        <pc:sldMkLst>
          <pc:docMk/>
          <pc:sldMk cId="994768746" sldId="281"/>
        </pc:sldMkLst>
        <pc:spChg chg="add del">
          <ac:chgData name="Jordan McCandless" userId="ac1b987a-2615-4edc-96e8-46c61dc6300f" providerId="ADAL" clId="{BA9702EC-E03C-4A65-B546-950B52A568B9}" dt="2020-05-06T23:29:24.441" v="181"/>
          <ac:spMkLst>
            <pc:docMk/>
            <pc:sldMk cId="994768746" sldId="281"/>
            <ac:spMk id="55" creationId="{1CD07172-CD61-45EB-BEE3-F644503E5C8A}"/>
          </ac:spMkLst>
        </pc:spChg>
        <pc:spChg chg="add del">
          <ac:chgData name="Jordan McCandless" userId="ac1b987a-2615-4edc-96e8-46c61dc6300f" providerId="ADAL" clId="{BA9702EC-E03C-4A65-B546-950B52A568B9}" dt="2020-05-06T23:29:24.441" v="181"/>
          <ac:spMkLst>
            <pc:docMk/>
            <pc:sldMk cId="994768746" sldId="281"/>
            <ac:spMk id="57" creationId="{1EADA5DB-ED12-413A-AAB5-6A8D1152E6C4}"/>
          </ac:spMkLst>
        </pc:spChg>
        <pc:spChg chg="add del">
          <ac:chgData name="Jordan McCandless" userId="ac1b987a-2615-4edc-96e8-46c61dc6300f" providerId="ADAL" clId="{BA9702EC-E03C-4A65-B546-950B52A568B9}" dt="2020-05-06T23:29:24.441" v="181"/>
          <ac:spMkLst>
            <pc:docMk/>
            <pc:sldMk cId="994768746" sldId="281"/>
            <ac:spMk id="59" creationId="{8BA45E5C-ACB9-49E8-B4DB-5255C2376673}"/>
          </ac:spMkLst>
        </pc:spChg>
        <pc:spChg chg="add del">
          <ac:chgData name="Jordan McCandless" userId="ac1b987a-2615-4edc-96e8-46c61dc6300f" providerId="ADAL" clId="{BA9702EC-E03C-4A65-B546-950B52A568B9}" dt="2020-05-06T23:29:24.441" v="181"/>
          <ac:spMkLst>
            <pc:docMk/>
            <pc:sldMk cId="994768746" sldId="281"/>
            <ac:spMk id="61" creationId="{857E618C-1D7B-4A51-90C1-6106CD8A1AE7}"/>
          </ac:spMkLst>
        </pc:spChg>
        <pc:grpChg chg="add del">
          <ac:chgData name="Jordan McCandless" userId="ac1b987a-2615-4edc-96e8-46c61dc6300f" providerId="ADAL" clId="{BA9702EC-E03C-4A65-B546-950B52A568B9}" dt="2020-05-06T23:29:24.441" v="181"/>
          <ac:grpSpMkLst>
            <pc:docMk/>
            <pc:sldMk cId="994768746" sldId="281"/>
            <ac:grpSpMk id="47" creationId="{749C117F-F390-437B-ADB0-57E87EFF34F5}"/>
          </ac:grpSpMkLst>
        </pc:grpChg>
        <pc:cxnChg chg="add del">
          <ac:chgData name="Jordan McCandless" userId="ac1b987a-2615-4edc-96e8-46c61dc6300f" providerId="ADAL" clId="{BA9702EC-E03C-4A65-B546-950B52A568B9}" dt="2020-05-06T23:29:24.441" v="181"/>
          <ac:cxnSpMkLst>
            <pc:docMk/>
            <pc:sldMk cId="994768746" sldId="281"/>
            <ac:cxnSpMk id="53" creationId="{20742BC3-654B-4E41-9A6A-73A42E477639}"/>
          </ac:cxnSpMkLst>
        </pc:cxnChg>
      </pc:sldChg>
      <pc:sldChg chg="addSp delSp modSp delDesignElem">
        <pc:chgData name="Jordan McCandless" userId="ac1b987a-2615-4edc-96e8-46c61dc6300f" providerId="ADAL" clId="{BA9702EC-E03C-4A65-B546-950B52A568B9}" dt="2020-05-08T20:25:04.235" v="4200" actId="113"/>
        <pc:sldMkLst>
          <pc:docMk/>
          <pc:sldMk cId="3655286902" sldId="282"/>
        </pc:sldMkLst>
        <pc:spChg chg="mod">
          <ac:chgData name="Jordan McCandless" userId="ac1b987a-2615-4edc-96e8-46c61dc6300f" providerId="ADAL" clId="{BA9702EC-E03C-4A65-B546-950B52A568B9}" dt="2020-05-08T20:25:04.235" v="4200" actId="113"/>
          <ac:spMkLst>
            <pc:docMk/>
            <pc:sldMk cId="3655286902" sldId="282"/>
            <ac:spMk id="5" creationId="{0D355558-752E-4832-ADC8-C89CE9BA4902}"/>
          </ac:spMkLst>
        </pc:spChg>
        <pc:spChg chg="add del">
          <ac:chgData name="Jordan McCandless" userId="ac1b987a-2615-4edc-96e8-46c61dc6300f" providerId="ADAL" clId="{BA9702EC-E03C-4A65-B546-950B52A568B9}" dt="2020-05-06T23:29:24.441" v="181"/>
          <ac:spMkLst>
            <pc:docMk/>
            <pc:sldMk cId="3655286902" sldId="282"/>
            <ac:spMk id="55" creationId="{1CD07172-CD61-45EB-BEE3-F644503E5C8A}"/>
          </ac:spMkLst>
        </pc:spChg>
        <pc:spChg chg="add del">
          <ac:chgData name="Jordan McCandless" userId="ac1b987a-2615-4edc-96e8-46c61dc6300f" providerId="ADAL" clId="{BA9702EC-E03C-4A65-B546-950B52A568B9}" dt="2020-05-06T23:29:24.441" v="181"/>
          <ac:spMkLst>
            <pc:docMk/>
            <pc:sldMk cId="3655286902" sldId="282"/>
            <ac:spMk id="57" creationId="{1EADA5DB-ED12-413A-AAB5-6A8D1152E6C4}"/>
          </ac:spMkLst>
        </pc:spChg>
        <pc:spChg chg="add del">
          <ac:chgData name="Jordan McCandless" userId="ac1b987a-2615-4edc-96e8-46c61dc6300f" providerId="ADAL" clId="{BA9702EC-E03C-4A65-B546-950B52A568B9}" dt="2020-05-06T23:29:24.441" v="181"/>
          <ac:spMkLst>
            <pc:docMk/>
            <pc:sldMk cId="3655286902" sldId="282"/>
            <ac:spMk id="59" creationId="{8BA45E5C-ACB9-49E8-B4DB-5255C2376673}"/>
          </ac:spMkLst>
        </pc:spChg>
        <pc:spChg chg="add del">
          <ac:chgData name="Jordan McCandless" userId="ac1b987a-2615-4edc-96e8-46c61dc6300f" providerId="ADAL" clId="{BA9702EC-E03C-4A65-B546-950B52A568B9}" dt="2020-05-06T23:29:24.441" v="181"/>
          <ac:spMkLst>
            <pc:docMk/>
            <pc:sldMk cId="3655286902" sldId="282"/>
            <ac:spMk id="61" creationId="{857E618C-1D7B-4A51-90C1-6106CD8A1AE7}"/>
          </ac:spMkLst>
        </pc:spChg>
        <pc:grpChg chg="add del">
          <ac:chgData name="Jordan McCandless" userId="ac1b987a-2615-4edc-96e8-46c61dc6300f" providerId="ADAL" clId="{BA9702EC-E03C-4A65-B546-950B52A568B9}" dt="2020-05-06T23:29:24.441" v="181"/>
          <ac:grpSpMkLst>
            <pc:docMk/>
            <pc:sldMk cId="3655286902" sldId="282"/>
            <ac:grpSpMk id="47" creationId="{749C117F-F390-437B-ADB0-57E87EFF34F5}"/>
          </ac:grpSpMkLst>
        </pc:grpChg>
        <pc:cxnChg chg="add del">
          <ac:chgData name="Jordan McCandless" userId="ac1b987a-2615-4edc-96e8-46c61dc6300f" providerId="ADAL" clId="{BA9702EC-E03C-4A65-B546-950B52A568B9}" dt="2020-05-06T23:29:24.441" v="181"/>
          <ac:cxnSpMkLst>
            <pc:docMk/>
            <pc:sldMk cId="3655286902" sldId="282"/>
            <ac:cxnSpMk id="53" creationId="{20742BC3-654B-4E41-9A6A-73A42E477639}"/>
          </ac:cxnSpMkLst>
        </pc:cxnChg>
      </pc:sldChg>
      <pc:sldChg chg="addSp delSp modSp delDesignElem">
        <pc:chgData name="Jordan McCandless" userId="ac1b987a-2615-4edc-96e8-46c61dc6300f" providerId="ADAL" clId="{BA9702EC-E03C-4A65-B546-950B52A568B9}" dt="2020-05-08T20:26:03.918" v="4205" actId="113"/>
        <pc:sldMkLst>
          <pc:docMk/>
          <pc:sldMk cId="1698332191" sldId="283"/>
        </pc:sldMkLst>
        <pc:spChg chg="mod">
          <ac:chgData name="Jordan McCandless" userId="ac1b987a-2615-4edc-96e8-46c61dc6300f" providerId="ADAL" clId="{BA9702EC-E03C-4A65-B546-950B52A568B9}" dt="2020-05-08T20:26:03.918" v="4205" actId="113"/>
          <ac:spMkLst>
            <pc:docMk/>
            <pc:sldMk cId="1698332191" sldId="283"/>
            <ac:spMk id="5" creationId="{0D355558-752E-4832-ADC8-C89CE9BA4902}"/>
          </ac:spMkLst>
        </pc:spChg>
        <pc:spChg chg="add del">
          <ac:chgData name="Jordan McCandless" userId="ac1b987a-2615-4edc-96e8-46c61dc6300f" providerId="ADAL" clId="{BA9702EC-E03C-4A65-B546-950B52A568B9}" dt="2020-05-06T23:29:24.441" v="181"/>
          <ac:spMkLst>
            <pc:docMk/>
            <pc:sldMk cId="1698332191" sldId="283"/>
            <ac:spMk id="55" creationId="{1CD07172-CD61-45EB-BEE3-F644503E5C8A}"/>
          </ac:spMkLst>
        </pc:spChg>
        <pc:spChg chg="add del">
          <ac:chgData name="Jordan McCandless" userId="ac1b987a-2615-4edc-96e8-46c61dc6300f" providerId="ADAL" clId="{BA9702EC-E03C-4A65-B546-950B52A568B9}" dt="2020-05-06T23:29:24.441" v="181"/>
          <ac:spMkLst>
            <pc:docMk/>
            <pc:sldMk cId="1698332191" sldId="283"/>
            <ac:spMk id="57" creationId="{1EADA5DB-ED12-413A-AAB5-6A8D1152E6C4}"/>
          </ac:spMkLst>
        </pc:spChg>
        <pc:spChg chg="add del">
          <ac:chgData name="Jordan McCandless" userId="ac1b987a-2615-4edc-96e8-46c61dc6300f" providerId="ADAL" clId="{BA9702EC-E03C-4A65-B546-950B52A568B9}" dt="2020-05-06T23:29:24.441" v="181"/>
          <ac:spMkLst>
            <pc:docMk/>
            <pc:sldMk cId="1698332191" sldId="283"/>
            <ac:spMk id="59" creationId="{8BA45E5C-ACB9-49E8-B4DB-5255C2376673}"/>
          </ac:spMkLst>
        </pc:spChg>
        <pc:spChg chg="add del">
          <ac:chgData name="Jordan McCandless" userId="ac1b987a-2615-4edc-96e8-46c61dc6300f" providerId="ADAL" clId="{BA9702EC-E03C-4A65-B546-950B52A568B9}" dt="2020-05-06T23:29:24.441" v="181"/>
          <ac:spMkLst>
            <pc:docMk/>
            <pc:sldMk cId="1698332191" sldId="283"/>
            <ac:spMk id="61" creationId="{857E618C-1D7B-4A51-90C1-6106CD8A1AE7}"/>
          </ac:spMkLst>
        </pc:spChg>
        <pc:grpChg chg="add del">
          <ac:chgData name="Jordan McCandless" userId="ac1b987a-2615-4edc-96e8-46c61dc6300f" providerId="ADAL" clId="{BA9702EC-E03C-4A65-B546-950B52A568B9}" dt="2020-05-06T23:29:24.441" v="181"/>
          <ac:grpSpMkLst>
            <pc:docMk/>
            <pc:sldMk cId="1698332191" sldId="283"/>
            <ac:grpSpMk id="47" creationId="{749C117F-F390-437B-ADB0-57E87EFF34F5}"/>
          </ac:grpSpMkLst>
        </pc:grpChg>
        <pc:cxnChg chg="add del">
          <ac:chgData name="Jordan McCandless" userId="ac1b987a-2615-4edc-96e8-46c61dc6300f" providerId="ADAL" clId="{BA9702EC-E03C-4A65-B546-950B52A568B9}" dt="2020-05-06T23:29:24.441" v="181"/>
          <ac:cxnSpMkLst>
            <pc:docMk/>
            <pc:sldMk cId="1698332191" sldId="283"/>
            <ac:cxnSpMk id="53" creationId="{20742BC3-654B-4E41-9A6A-73A42E477639}"/>
          </ac:cxnSpMkLst>
        </pc:cxnChg>
      </pc:sldChg>
      <pc:sldChg chg="addSp delSp modSp delDesignElem">
        <pc:chgData name="Jordan McCandless" userId="ac1b987a-2615-4edc-96e8-46c61dc6300f" providerId="ADAL" clId="{BA9702EC-E03C-4A65-B546-950B52A568B9}" dt="2020-05-08T20:25:21.320" v="4202" actId="113"/>
        <pc:sldMkLst>
          <pc:docMk/>
          <pc:sldMk cId="2317342028" sldId="284"/>
        </pc:sldMkLst>
        <pc:spChg chg="mod">
          <ac:chgData name="Jordan McCandless" userId="ac1b987a-2615-4edc-96e8-46c61dc6300f" providerId="ADAL" clId="{BA9702EC-E03C-4A65-B546-950B52A568B9}" dt="2020-05-08T20:25:21.320" v="4202" actId="113"/>
          <ac:spMkLst>
            <pc:docMk/>
            <pc:sldMk cId="2317342028" sldId="284"/>
            <ac:spMk id="5" creationId="{0D355558-752E-4832-ADC8-C89CE9BA4902}"/>
          </ac:spMkLst>
        </pc:spChg>
        <pc:spChg chg="add del">
          <ac:chgData name="Jordan McCandless" userId="ac1b987a-2615-4edc-96e8-46c61dc6300f" providerId="ADAL" clId="{BA9702EC-E03C-4A65-B546-950B52A568B9}" dt="2020-05-06T23:29:24.441" v="181"/>
          <ac:spMkLst>
            <pc:docMk/>
            <pc:sldMk cId="2317342028" sldId="284"/>
            <ac:spMk id="55" creationId="{1CD07172-CD61-45EB-BEE3-F644503E5C8A}"/>
          </ac:spMkLst>
        </pc:spChg>
        <pc:spChg chg="add del">
          <ac:chgData name="Jordan McCandless" userId="ac1b987a-2615-4edc-96e8-46c61dc6300f" providerId="ADAL" clId="{BA9702EC-E03C-4A65-B546-950B52A568B9}" dt="2020-05-06T23:29:24.441" v="181"/>
          <ac:spMkLst>
            <pc:docMk/>
            <pc:sldMk cId="2317342028" sldId="284"/>
            <ac:spMk id="57" creationId="{1EADA5DB-ED12-413A-AAB5-6A8D1152E6C4}"/>
          </ac:spMkLst>
        </pc:spChg>
        <pc:spChg chg="add del">
          <ac:chgData name="Jordan McCandless" userId="ac1b987a-2615-4edc-96e8-46c61dc6300f" providerId="ADAL" clId="{BA9702EC-E03C-4A65-B546-950B52A568B9}" dt="2020-05-06T23:29:24.441" v="181"/>
          <ac:spMkLst>
            <pc:docMk/>
            <pc:sldMk cId="2317342028" sldId="284"/>
            <ac:spMk id="59" creationId="{8BA45E5C-ACB9-49E8-B4DB-5255C2376673}"/>
          </ac:spMkLst>
        </pc:spChg>
        <pc:spChg chg="add del">
          <ac:chgData name="Jordan McCandless" userId="ac1b987a-2615-4edc-96e8-46c61dc6300f" providerId="ADAL" clId="{BA9702EC-E03C-4A65-B546-950B52A568B9}" dt="2020-05-06T23:29:24.441" v="181"/>
          <ac:spMkLst>
            <pc:docMk/>
            <pc:sldMk cId="2317342028" sldId="284"/>
            <ac:spMk id="61" creationId="{857E618C-1D7B-4A51-90C1-6106CD8A1AE7}"/>
          </ac:spMkLst>
        </pc:spChg>
        <pc:grpChg chg="add del">
          <ac:chgData name="Jordan McCandless" userId="ac1b987a-2615-4edc-96e8-46c61dc6300f" providerId="ADAL" clId="{BA9702EC-E03C-4A65-B546-950B52A568B9}" dt="2020-05-06T23:29:24.441" v="181"/>
          <ac:grpSpMkLst>
            <pc:docMk/>
            <pc:sldMk cId="2317342028" sldId="284"/>
            <ac:grpSpMk id="47" creationId="{749C117F-F390-437B-ADB0-57E87EFF34F5}"/>
          </ac:grpSpMkLst>
        </pc:grpChg>
        <pc:cxnChg chg="add del">
          <ac:chgData name="Jordan McCandless" userId="ac1b987a-2615-4edc-96e8-46c61dc6300f" providerId="ADAL" clId="{BA9702EC-E03C-4A65-B546-950B52A568B9}" dt="2020-05-06T23:29:24.441" v="181"/>
          <ac:cxnSpMkLst>
            <pc:docMk/>
            <pc:sldMk cId="2317342028" sldId="284"/>
            <ac:cxnSpMk id="53" creationId="{20742BC3-654B-4E41-9A6A-73A42E477639}"/>
          </ac:cxnSpMkLst>
        </pc:cxnChg>
      </pc:sldChg>
      <pc:sldChg chg="addSp delSp delDesignElem">
        <pc:chgData name="Jordan McCandless" userId="ac1b987a-2615-4edc-96e8-46c61dc6300f" providerId="ADAL" clId="{BA9702EC-E03C-4A65-B546-950B52A568B9}" dt="2020-05-06T23:29:24.441" v="181"/>
        <pc:sldMkLst>
          <pc:docMk/>
          <pc:sldMk cId="1936823502" sldId="285"/>
        </pc:sldMkLst>
        <pc:spChg chg="add del">
          <ac:chgData name="Jordan McCandless" userId="ac1b987a-2615-4edc-96e8-46c61dc6300f" providerId="ADAL" clId="{BA9702EC-E03C-4A65-B546-950B52A568B9}" dt="2020-05-06T23:29:24.441" v="181"/>
          <ac:spMkLst>
            <pc:docMk/>
            <pc:sldMk cId="1936823502" sldId="285"/>
            <ac:spMk id="55" creationId="{1CD07172-CD61-45EB-BEE3-F644503E5C8A}"/>
          </ac:spMkLst>
        </pc:spChg>
        <pc:spChg chg="add del">
          <ac:chgData name="Jordan McCandless" userId="ac1b987a-2615-4edc-96e8-46c61dc6300f" providerId="ADAL" clId="{BA9702EC-E03C-4A65-B546-950B52A568B9}" dt="2020-05-06T23:29:24.441" v="181"/>
          <ac:spMkLst>
            <pc:docMk/>
            <pc:sldMk cId="1936823502" sldId="285"/>
            <ac:spMk id="57" creationId="{1EADA5DB-ED12-413A-AAB5-6A8D1152E6C4}"/>
          </ac:spMkLst>
        </pc:spChg>
        <pc:spChg chg="add del">
          <ac:chgData name="Jordan McCandless" userId="ac1b987a-2615-4edc-96e8-46c61dc6300f" providerId="ADAL" clId="{BA9702EC-E03C-4A65-B546-950B52A568B9}" dt="2020-05-06T23:29:24.441" v="181"/>
          <ac:spMkLst>
            <pc:docMk/>
            <pc:sldMk cId="1936823502" sldId="285"/>
            <ac:spMk id="59" creationId="{8BA45E5C-ACB9-49E8-B4DB-5255C2376673}"/>
          </ac:spMkLst>
        </pc:spChg>
        <pc:spChg chg="add del">
          <ac:chgData name="Jordan McCandless" userId="ac1b987a-2615-4edc-96e8-46c61dc6300f" providerId="ADAL" clId="{BA9702EC-E03C-4A65-B546-950B52A568B9}" dt="2020-05-06T23:29:24.441" v="181"/>
          <ac:spMkLst>
            <pc:docMk/>
            <pc:sldMk cId="1936823502" sldId="285"/>
            <ac:spMk id="61" creationId="{857E618C-1D7B-4A51-90C1-6106CD8A1AE7}"/>
          </ac:spMkLst>
        </pc:spChg>
        <pc:grpChg chg="add del">
          <ac:chgData name="Jordan McCandless" userId="ac1b987a-2615-4edc-96e8-46c61dc6300f" providerId="ADAL" clId="{BA9702EC-E03C-4A65-B546-950B52A568B9}" dt="2020-05-06T23:29:24.441" v="181"/>
          <ac:grpSpMkLst>
            <pc:docMk/>
            <pc:sldMk cId="1936823502" sldId="285"/>
            <ac:grpSpMk id="47" creationId="{749C117F-F390-437B-ADB0-57E87EFF34F5}"/>
          </ac:grpSpMkLst>
        </pc:grpChg>
        <pc:cxnChg chg="add del">
          <ac:chgData name="Jordan McCandless" userId="ac1b987a-2615-4edc-96e8-46c61dc6300f" providerId="ADAL" clId="{BA9702EC-E03C-4A65-B546-950B52A568B9}" dt="2020-05-06T23:29:24.441" v="181"/>
          <ac:cxnSpMkLst>
            <pc:docMk/>
            <pc:sldMk cId="1936823502" sldId="285"/>
            <ac:cxnSpMk id="53" creationId="{20742BC3-654B-4E41-9A6A-73A42E477639}"/>
          </ac:cxnSpMkLst>
        </pc:cxnChg>
      </pc:sldChg>
      <pc:sldChg chg="addSp delSp modSp delDesignElem">
        <pc:chgData name="Jordan McCandless" userId="ac1b987a-2615-4edc-96e8-46c61dc6300f" providerId="ADAL" clId="{BA9702EC-E03C-4A65-B546-950B52A568B9}" dt="2020-05-08T20:25:37.883" v="4203" actId="113"/>
        <pc:sldMkLst>
          <pc:docMk/>
          <pc:sldMk cId="561379119" sldId="286"/>
        </pc:sldMkLst>
        <pc:spChg chg="mod">
          <ac:chgData name="Jordan McCandless" userId="ac1b987a-2615-4edc-96e8-46c61dc6300f" providerId="ADAL" clId="{BA9702EC-E03C-4A65-B546-950B52A568B9}" dt="2020-05-08T20:25:37.883" v="4203" actId="113"/>
          <ac:spMkLst>
            <pc:docMk/>
            <pc:sldMk cId="561379119" sldId="286"/>
            <ac:spMk id="5" creationId="{0D355558-752E-4832-ADC8-C89CE9BA4902}"/>
          </ac:spMkLst>
        </pc:spChg>
        <pc:spChg chg="add del">
          <ac:chgData name="Jordan McCandless" userId="ac1b987a-2615-4edc-96e8-46c61dc6300f" providerId="ADAL" clId="{BA9702EC-E03C-4A65-B546-950B52A568B9}" dt="2020-05-06T23:29:24.441" v="181"/>
          <ac:spMkLst>
            <pc:docMk/>
            <pc:sldMk cId="561379119" sldId="286"/>
            <ac:spMk id="55" creationId="{1CD07172-CD61-45EB-BEE3-F644503E5C8A}"/>
          </ac:spMkLst>
        </pc:spChg>
        <pc:spChg chg="add del">
          <ac:chgData name="Jordan McCandless" userId="ac1b987a-2615-4edc-96e8-46c61dc6300f" providerId="ADAL" clId="{BA9702EC-E03C-4A65-B546-950B52A568B9}" dt="2020-05-06T23:29:24.441" v="181"/>
          <ac:spMkLst>
            <pc:docMk/>
            <pc:sldMk cId="561379119" sldId="286"/>
            <ac:spMk id="57" creationId="{1EADA5DB-ED12-413A-AAB5-6A8D1152E6C4}"/>
          </ac:spMkLst>
        </pc:spChg>
        <pc:spChg chg="add del">
          <ac:chgData name="Jordan McCandless" userId="ac1b987a-2615-4edc-96e8-46c61dc6300f" providerId="ADAL" clId="{BA9702EC-E03C-4A65-B546-950B52A568B9}" dt="2020-05-06T23:29:24.441" v="181"/>
          <ac:spMkLst>
            <pc:docMk/>
            <pc:sldMk cId="561379119" sldId="286"/>
            <ac:spMk id="59" creationId="{8BA45E5C-ACB9-49E8-B4DB-5255C2376673}"/>
          </ac:spMkLst>
        </pc:spChg>
        <pc:spChg chg="add del">
          <ac:chgData name="Jordan McCandless" userId="ac1b987a-2615-4edc-96e8-46c61dc6300f" providerId="ADAL" clId="{BA9702EC-E03C-4A65-B546-950B52A568B9}" dt="2020-05-06T23:29:24.441" v="181"/>
          <ac:spMkLst>
            <pc:docMk/>
            <pc:sldMk cId="561379119" sldId="286"/>
            <ac:spMk id="61" creationId="{857E618C-1D7B-4A51-90C1-6106CD8A1AE7}"/>
          </ac:spMkLst>
        </pc:spChg>
        <pc:grpChg chg="add del">
          <ac:chgData name="Jordan McCandless" userId="ac1b987a-2615-4edc-96e8-46c61dc6300f" providerId="ADAL" clId="{BA9702EC-E03C-4A65-B546-950B52A568B9}" dt="2020-05-06T23:29:24.441" v="181"/>
          <ac:grpSpMkLst>
            <pc:docMk/>
            <pc:sldMk cId="561379119" sldId="286"/>
            <ac:grpSpMk id="47" creationId="{749C117F-F390-437B-ADB0-57E87EFF34F5}"/>
          </ac:grpSpMkLst>
        </pc:grpChg>
        <pc:cxnChg chg="add del">
          <ac:chgData name="Jordan McCandless" userId="ac1b987a-2615-4edc-96e8-46c61dc6300f" providerId="ADAL" clId="{BA9702EC-E03C-4A65-B546-950B52A568B9}" dt="2020-05-06T23:29:24.441" v="181"/>
          <ac:cxnSpMkLst>
            <pc:docMk/>
            <pc:sldMk cId="561379119" sldId="286"/>
            <ac:cxnSpMk id="53" creationId="{20742BC3-654B-4E41-9A6A-73A42E477639}"/>
          </ac:cxnSpMkLst>
        </pc:cxnChg>
      </pc:sldChg>
      <pc:sldChg chg="addSp delSp delDesignElem">
        <pc:chgData name="Jordan McCandless" userId="ac1b987a-2615-4edc-96e8-46c61dc6300f" providerId="ADAL" clId="{BA9702EC-E03C-4A65-B546-950B52A568B9}" dt="2020-05-06T23:29:24.441" v="181"/>
        <pc:sldMkLst>
          <pc:docMk/>
          <pc:sldMk cId="898163148" sldId="287"/>
        </pc:sldMkLst>
        <pc:spChg chg="add del">
          <ac:chgData name="Jordan McCandless" userId="ac1b987a-2615-4edc-96e8-46c61dc6300f" providerId="ADAL" clId="{BA9702EC-E03C-4A65-B546-950B52A568B9}" dt="2020-05-06T23:29:24.441" v="181"/>
          <ac:spMkLst>
            <pc:docMk/>
            <pc:sldMk cId="898163148" sldId="287"/>
            <ac:spMk id="55" creationId="{1CD07172-CD61-45EB-BEE3-F644503E5C8A}"/>
          </ac:spMkLst>
        </pc:spChg>
        <pc:spChg chg="add del">
          <ac:chgData name="Jordan McCandless" userId="ac1b987a-2615-4edc-96e8-46c61dc6300f" providerId="ADAL" clId="{BA9702EC-E03C-4A65-B546-950B52A568B9}" dt="2020-05-06T23:29:24.441" v="181"/>
          <ac:spMkLst>
            <pc:docMk/>
            <pc:sldMk cId="898163148" sldId="287"/>
            <ac:spMk id="57" creationId="{1EADA5DB-ED12-413A-AAB5-6A8D1152E6C4}"/>
          </ac:spMkLst>
        </pc:spChg>
        <pc:spChg chg="add del">
          <ac:chgData name="Jordan McCandless" userId="ac1b987a-2615-4edc-96e8-46c61dc6300f" providerId="ADAL" clId="{BA9702EC-E03C-4A65-B546-950B52A568B9}" dt="2020-05-06T23:29:24.441" v="181"/>
          <ac:spMkLst>
            <pc:docMk/>
            <pc:sldMk cId="898163148" sldId="287"/>
            <ac:spMk id="59" creationId="{8BA45E5C-ACB9-49E8-B4DB-5255C2376673}"/>
          </ac:spMkLst>
        </pc:spChg>
        <pc:spChg chg="add del">
          <ac:chgData name="Jordan McCandless" userId="ac1b987a-2615-4edc-96e8-46c61dc6300f" providerId="ADAL" clId="{BA9702EC-E03C-4A65-B546-950B52A568B9}" dt="2020-05-06T23:29:24.441" v="181"/>
          <ac:spMkLst>
            <pc:docMk/>
            <pc:sldMk cId="898163148" sldId="287"/>
            <ac:spMk id="61" creationId="{857E618C-1D7B-4A51-90C1-6106CD8A1AE7}"/>
          </ac:spMkLst>
        </pc:spChg>
        <pc:grpChg chg="add del">
          <ac:chgData name="Jordan McCandless" userId="ac1b987a-2615-4edc-96e8-46c61dc6300f" providerId="ADAL" clId="{BA9702EC-E03C-4A65-B546-950B52A568B9}" dt="2020-05-06T23:29:24.441" v="181"/>
          <ac:grpSpMkLst>
            <pc:docMk/>
            <pc:sldMk cId="898163148" sldId="287"/>
            <ac:grpSpMk id="47" creationId="{749C117F-F390-437B-ADB0-57E87EFF34F5}"/>
          </ac:grpSpMkLst>
        </pc:grpChg>
        <pc:cxnChg chg="add del">
          <ac:chgData name="Jordan McCandless" userId="ac1b987a-2615-4edc-96e8-46c61dc6300f" providerId="ADAL" clId="{BA9702EC-E03C-4A65-B546-950B52A568B9}" dt="2020-05-06T23:29:24.441" v="181"/>
          <ac:cxnSpMkLst>
            <pc:docMk/>
            <pc:sldMk cId="898163148" sldId="287"/>
            <ac:cxnSpMk id="53" creationId="{20742BC3-654B-4E41-9A6A-73A42E477639}"/>
          </ac:cxnSpMkLst>
        </pc:cxnChg>
      </pc:sldChg>
      <pc:sldChg chg="addSp delSp delDesignElem">
        <pc:chgData name="Jordan McCandless" userId="ac1b987a-2615-4edc-96e8-46c61dc6300f" providerId="ADAL" clId="{BA9702EC-E03C-4A65-B546-950B52A568B9}" dt="2020-05-06T23:29:24.441" v="181"/>
        <pc:sldMkLst>
          <pc:docMk/>
          <pc:sldMk cId="3717522636" sldId="288"/>
        </pc:sldMkLst>
        <pc:spChg chg="add del">
          <ac:chgData name="Jordan McCandless" userId="ac1b987a-2615-4edc-96e8-46c61dc6300f" providerId="ADAL" clId="{BA9702EC-E03C-4A65-B546-950B52A568B9}" dt="2020-05-06T23:29:24.441" v="181"/>
          <ac:spMkLst>
            <pc:docMk/>
            <pc:sldMk cId="3717522636" sldId="288"/>
            <ac:spMk id="12" creationId="{52BE4420-3B5F-4549-8B4A-77855B8215EC}"/>
          </ac:spMkLst>
        </pc:spChg>
        <pc:spChg chg="add del">
          <ac:chgData name="Jordan McCandless" userId="ac1b987a-2615-4edc-96e8-46c61dc6300f" providerId="ADAL" clId="{BA9702EC-E03C-4A65-B546-950B52A568B9}" dt="2020-05-06T23:29:24.441" v="181"/>
          <ac:spMkLst>
            <pc:docMk/>
            <pc:sldMk cId="3717522636" sldId="288"/>
            <ac:spMk id="14" creationId="{A75876F6-95D4-48CB-8E3E-4401A96E25A4}"/>
          </ac:spMkLst>
        </pc:spChg>
        <pc:spChg chg="add del">
          <ac:chgData name="Jordan McCandless" userId="ac1b987a-2615-4edc-96e8-46c61dc6300f" providerId="ADAL" clId="{BA9702EC-E03C-4A65-B546-950B52A568B9}" dt="2020-05-06T23:29:24.441" v="181"/>
          <ac:spMkLst>
            <pc:docMk/>
            <pc:sldMk cId="3717522636" sldId="288"/>
            <ac:spMk id="16" creationId="{D1B84719-90BB-4D0C-92D8-61DC5512B34B}"/>
          </ac:spMkLst>
        </pc:spChg>
        <pc:spChg chg="add del">
          <ac:chgData name="Jordan McCandless" userId="ac1b987a-2615-4edc-96e8-46c61dc6300f" providerId="ADAL" clId="{BA9702EC-E03C-4A65-B546-950B52A568B9}" dt="2020-05-06T23:29:24.441" v="181"/>
          <ac:spMkLst>
            <pc:docMk/>
            <pc:sldMk cId="3717522636" sldId="288"/>
            <ac:spMk id="18" creationId="{7B407EC4-5D16-4845-9840-4E28622B6568}"/>
          </ac:spMkLst>
        </pc:spChg>
      </pc:sldChg>
      <pc:sldChg chg="addSp delSp modSp mod setBg setClrOvrMap delDesignElem">
        <pc:chgData name="Jordan McCandless" userId="ac1b987a-2615-4edc-96e8-46c61dc6300f" providerId="ADAL" clId="{BA9702EC-E03C-4A65-B546-950B52A568B9}" dt="2020-05-08T21:35:01.430" v="5234" actId="26606"/>
        <pc:sldMkLst>
          <pc:docMk/>
          <pc:sldMk cId="2367792063" sldId="289"/>
        </pc:sldMkLst>
        <pc:spChg chg="mod ord">
          <ac:chgData name="Jordan McCandless" userId="ac1b987a-2615-4edc-96e8-46c61dc6300f" providerId="ADAL" clId="{BA9702EC-E03C-4A65-B546-950B52A568B9}" dt="2020-05-08T21:35:01.430" v="5234" actId="26606"/>
          <ac:spMkLst>
            <pc:docMk/>
            <pc:sldMk cId="2367792063" sldId="289"/>
            <ac:spMk id="2" creationId="{C1580F07-D2C9-48F2-9AA6-48C37F8577D0}"/>
          </ac:spMkLst>
        </pc:spChg>
        <pc:spChg chg="add del">
          <ac:chgData name="Jordan McCandless" userId="ac1b987a-2615-4edc-96e8-46c61dc6300f" providerId="ADAL" clId="{BA9702EC-E03C-4A65-B546-950B52A568B9}" dt="2020-05-08T21:35:01.430" v="5234" actId="26606"/>
          <ac:spMkLst>
            <pc:docMk/>
            <pc:sldMk cId="2367792063" sldId="289"/>
            <ac:spMk id="81" creationId="{DDD34390-BB72-482C-8D73-495C13499621}"/>
          </ac:spMkLst>
        </pc:spChg>
        <pc:spChg chg="add del">
          <ac:chgData name="Jordan McCandless" userId="ac1b987a-2615-4edc-96e8-46c61dc6300f" providerId="ADAL" clId="{BA9702EC-E03C-4A65-B546-950B52A568B9}" dt="2020-05-08T21:35:01.430" v="5234" actId="26606"/>
          <ac:spMkLst>
            <pc:docMk/>
            <pc:sldMk cId="2367792063" sldId="289"/>
            <ac:spMk id="89" creationId="{52062B71-C76E-495D-8314-1A1532AC192B}"/>
          </ac:spMkLst>
        </pc:spChg>
        <pc:spChg chg="add">
          <ac:chgData name="Jordan McCandless" userId="ac1b987a-2615-4edc-96e8-46c61dc6300f" providerId="ADAL" clId="{BA9702EC-E03C-4A65-B546-950B52A568B9}" dt="2020-05-08T21:35:01.430" v="5234" actId="26606"/>
          <ac:spMkLst>
            <pc:docMk/>
            <pc:sldMk cId="2367792063" sldId="289"/>
            <ac:spMk id="145" creationId="{FDF8837B-BAE2-489A-8F93-69216307D5A5}"/>
          </ac:spMkLst>
        </pc:spChg>
        <pc:grpChg chg="add del">
          <ac:chgData name="Jordan McCandless" userId="ac1b987a-2615-4edc-96e8-46c61dc6300f" providerId="ADAL" clId="{BA9702EC-E03C-4A65-B546-950B52A568B9}" dt="2020-05-08T21:35:01.430" v="5234" actId="26606"/>
          <ac:grpSpMkLst>
            <pc:docMk/>
            <pc:sldMk cId="2367792063" sldId="289"/>
            <ac:grpSpMk id="73" creationId="{03E8C8A2-D2DA-42F8-84AA-AC5AB4251D29}"/>
          </ac:grpSpMkLst>
        </pc:grpChg>
        <pc:grpChg chg="add del">
          <ac:chgData name="Jordan McCandless" userId="ac1b987a-2615-4edc-96e8-46c61dc6300f" providerId="ADAL" clId="{BA9702EC-E03C-4A65-B546-950B52A568B9}" dt="2020-05-08T21:35:01.430" v="5234" actId="26606"/>
          <ac:grpSpMkLst>
            <pc:docMk/>
            <pc:sldMk cId="2367792063" sldId="289"/>
            <ac:grpSpMk id="83" creationId="{20F7ACBD-1BAA-4CBC-A561-880B5E556F35}"/>
          </ac:grpSpMkLst>
        </pc:grpChg>
        <pc:grpChg chg="add">
          <ac:chgData name="Jordan McCandless" userId="ac1b987a-2615-4edc-96e8-46c61dc6300f" providerId="ADAL" clId="{BA9702EC-E03C-4A65-B546-950B52A568B9}" dt="2020-05-08T21:35:01.430" v="5234" actId="26606"/>
          <ac:grpSpMkLst>
            <pc:docMk/>
            <pc:sldMk cId="2367792063" sldId="289"/>
            <ac:grpSpMk id="137" creationId="{03E8C8A2-D2DA-42F8-84AA-AC5AB4251D29}"/>
          </ac:grpSpMkLst>
        </pc:grpChg>
        <pc:picChg chg="del">
          <ac:chgData name="Jordan McCandless" userId="ac1b987a-2615-4edc-96e8-46c61dc6300f" providerId="ADAL" clId="{BA9702EC-E03C-4A65-B546-950B52A568B9}" dt="2020-05-08T21:33:36.982" v="5225" actId="478"/>
          <ac:picMkLst>
            <pc:docMk/>
            <pc:sldMk cId="2367792063" sldId="289"/>
            <ac:picMk id="2052" creationId="{0D2AF59E-A4C7-4FD5-B3F1-89CE0C62C33B}"/>
          </ac:picMkLst>
        </pc:picChg>
        <pc:picChg chg="add del mod">
          <ac:chgData name="Jordan McCandless" userId="ac1b987a-2615-4edc-96e8-46c61dc6300f" providerId="ADAL" clId="{BA9702EC-E03C-4A65-B546-950B52A568B9}" dt="2020-05-08T21:34:54.768" v="5232" actId="478"/>
          <ac:picMkLst>
            <pc:docMk/>
            <pc:sldMk cId="2367792063" sldId="289"/>
            <ac:picMk id="4098" creationId="{FB974A3C-7204-4471-A12A-3633231268E4}"/>
          </ac:picMkLst>
        </pc:picChg>
        <pc:picChg chg="add mod">
          <ac:chgData name="Jordan McCandless" userId="ac1b987a-2615-4edc-96e8-46c61dc6300f" providerId="ADAL" clId="{BA9702EC-E03C-4A65-B546-950B52A568B9}" dt="2020-05-08T21:35:01.430" v="5234" actId="26606"/>
          <ac:picMkLst>
            <pc:docMk/>
            <pc:sldMk cId="2367792063" sldId="289"/>
            <ac:picMk id="4100" creationId="{F462D558-086D-4755-873F-F35013C7316B}"/>
          </ac:picMkLst>
        </pc:picChg>
        <pc:cxnChg chg="add del">
          <ac:chgData name="Jordan McCandless" userId="ac1b987a-2615-4edc-96e8-46c61dc6300f" providerId="ADAL" clId="{BA9702EC-E03C-4A65-B546-950B52A568B9}" dt="2020-05-08T21:35:01.430" v="5234" actId="26606"/>
          <ac:cxnSpMkLst>
            <pc:docMk/>
            <pc:sldMk cId="2367792063" sldId="289"/>
            <ac:cxnSpMk id="79" creationId="{0DFD28A6-39F3-425F-8050-E5BF1B4523B2}"/>
          </ac:cxnSpMkLst>
        </pc:cxnChg>
        <pc:cxnChg chg="add del">
          <ac:chgData name="Jordan McCandless" userId="ac1b987a-2615-4edc-96e8-46c61dc6300f" providerId="ADAL" clId="{BA9702EC-E03C-4A65-B546-950B52A568B9}" dt="2020-05-08T21:35:01.430" v="5234" actId="26606"/>
          <ac:cxnSpMkLst>
            <pc:docMk/>
            <pc:sldMk cId="2367792063" sldId="289"/>
            <ac:cxnSpMk id="91" creationId="{647A3FF6-0F12-488B-A6E0-44B0E7CA4CCC}"/>
          </ac:cxnSpMkLst>
        </pc:cxnChg>
        <pc:cxnChg chg="add">
          <ac:chgData name="Jordan McCandless" userId="ac1b987a-2615-4edc-96e8-46c61dc6300f" providerId="ADAL" clId="{BA9702EC-E03C-4A65-B546-950B52A568B9}" dt="2020-05-08T21:35:01.430" v="5234" actId="26606"/>
          <ac:cxnSpMkLst>
            <pc:docMk/>
            <pc:sldMk cId="2367792063" sldId="289"/>
            <ac:cxnSpMk id="143" creationId="{0DFD28A6-39F3-425F-8050-E5BF1B4523B2}"/>
          </ac:cxnSpMkLst>
        </pc:cxnChg>
        <pc:cxnChg chg="add">
          <ac:chgData name="Jordan McCandless" userId="ac1b987a-2615-4edc-96e8-46c61dc6300f" providerId="ADAL" clId="{BA9702EC-E03C-4A65-B546-950B52A568B9}" dt="2020-05-08T21:35:01.430" v="5234" actId="26606"/>
          <ac:cxnSpMkLst>
            <pc:docMk/>
            <pc:sldMk cId="2367792063" sldId="289"/>
            <ac:cxnSpMk id="147" creationId="{B48BEE9B-A2F4-4BF3-9EAD-16E1A7FC2DC6}"/>
          </ac:cxnSpMkLst>
        </pc:cxnChg>
      </pc:sldChg>
      <pc:sldChg chg="addSp delSp modSp mod ord setBg">
        <pc:chgData name="Jordan McCandless" userId="ac1b987a-2615-4edc-96e8-46c61dc6300f" providerId="ADAL" clId="{BA9702EC-E03C-4A65-B546-950B52A568B9}" dt="2020-05-05T19:36:42.143" v="17"/>
        <pc:sldMkLst>
          <pc:docMk/>
          <pc:sldMk cId="1786312312" sldId="290"/>
        </pc:sldMkLst>
        <pc:spChg chg="del mod">
          <ac:chgData name="Jordan McCandless" userId="ac1b987a-2615-4edc-96e8-46c61dc6300f" providerId="ADAL" clId="{BA9702EC-E03C-4A65-B546-950B52A568B9}" dt="2020-05-05T19:35:27.687" v="12" actId="478"/>
          <ac:spMkLst>
            <pc:docMk/>
            <pc:sldMk cId="1786312312" sldId="290"/>
            <ac:spMk id="2" creationId="{3C17D1C9-A42D-4EAB-AA8B-1B808A7084A3}"/>
          </ac:spMkLst>
        </pc:spChg>
        <pc:spChg chg="mod">
          <ac:chgData name="Jordan McCandless" userId="ac1b987a-2615-4edc-96e8-46c61dc6300f" providerId="ADAL" clId="{BA9702EC-E03C-4A65-B546-950B52A568B9}" dt="2020-05-05T19:36:34.421" v="16" actId="242"/>
          <ac:spMkLst>
            <pc:docMk/>
            <pc:sldMk cId="1786312312" sldId="290"/>
            <ac:spMk id="3" creationId="{EE20FF41-C259-4BB0-B6BF-E8D210262267}"/>
          </ac:spMkLst>
        </pc:spChg>
        <pc:spChg chg="add del">
          <ac:chgData name="Jordan McCandless" userId="ac1b987a-2615-4edc-96e8-46c61dc6300f" providerId="ADAL" clId="{BA9702EC-E03C-4A65-B546-950B52A568B9}" dt="2020-05-05T19:33:19.817" v="1"/>
          <ac:spMkLst>
            <pc:docMk/>
            <pc:sldMk cId="1786312312" sldId="290"/>
            <ac:spMk id="4" creationId="{64C0F04B-8879-4739-B129-D51DCFE7416A}"/>
          </ac:spMkLst>
        </pc:spChg>
        <pc:spChg chg="add del">
          <ac:chgData name="Jordan McCandless" userId="ac1b987a-2615-4edc-96e8-46c61dc6300f" providerId="ADAL" clId="{BA9702EC-E03C-4A65-B546-950B52A568B9}" dt="2020-05-05T19:35:23.570" v="11" actId="26606"/>
          <ac:spMkLst>
            <pc:docMk/>
            <pc:sldMk cId="1786312312" sldId="290"/>
            <ac:spMk id="8" creationId="{DC878D9A-77BE-4701-AE3D-EEFC53CD50BC}"/>
          </ac:spMkLst>
        </pc:spChg>
        <pc:spChg chg="add del">
          <ac:chgData name="Jordan McCandless" userId="ac1b987a-2615-4edc-96e8-46c61dc6300f" providerId="ADAL" clId="{BA9702EC-E03C-4A65-B546-950B52A568B9}" dt="2020-05-05T19:35:23.570" v="11" actId="26606"/>
          <ac:spMkLst>
            <pc:docMk/>
            <pc:sldMk cId="1786312312" sldId="290"/>
            <ac:spMk id="10" creationId="{F643BE08-0ED1-4B73-AC6D-B7E26A59CDAA}"/>
          </ac:spMkLst>
        </pc:spChg>
        <pc:spChg chg="add del">
          <ac:chgData name="Jordan McCandless" userId="ac1b987a-2615-4edc-96e8-46c61dc6300f" providerId="ADAL" clId="{BA9702EC-E03C-4A65-B546-950B52A568B9}" dt="2020-05-05T19:35:23.570" v="11" actId="26606"/>
          <ac:spMkLst>
            <pc:docMk/>
            <pc:sldMk cId="1786312312" sldId="290"/>
            <ac:spMk id="12" creationId="{956B2094-7FC0-45FC-BFED-3CB88CEE63F5}"/>
          </ac:spMkLst>
        </pc:spChg>
        <pc:spChg chg="add del">
          <ac:chgData name="Jordan McCandless" userId="ac1b987a-2615-4edc-96e8-46c61dc6300f" providerId="ADAL" clId="{BA9702EC-E03C-4A65-B546-950B52A568B9}" dt="2020-05-05T19:35:23.570" v="11" actId="26606"/>
          <ac:spMkLst>
            <pc:docMk/>
            <pc:sldMk cId="1786312312" sldId="290"/>
            <ac:spMk id="14" creationId="{07A4B640-BB7F-4272-A710-068DBA9F9A6E}"/>
          </ac:spMkLst>
        </pc:spChg>
        <pc:picChg chg="add del">
          <ac:chgData name="Jordan McCandless" userId="ac1b987a-2615-4edc-96e8-46c61dc6300f" providerId="ADAL" clId="{BA9702EC-E03C-4A65-B546-950B52A568B9}" dt="2020-05-05T19:33:19.817" v="1"/>
          <ac:picMkLst>
            <pc:docMk/>
            <pc:sldMk cId="1786312312" sldId="290"/>
            <ac:picMk id="3074" creationId="{FF4AE4C8-DBD7-45D2-9C90-28856A30FB9F}"/>
          </ac:picMkLst>
        </pc:picChg>
      </pc:sldChg>
      <pc:sldChg chg="modSp add">
        <pc:chgData name="Jordan McCandless" userId="ac1b987a-2615-4edc-96e8-46c61dc6300f" providerId="ADAL" clId="{BA9702EC-E03C-4A65-B546-950B52A568B9}" dt="2020-05-05T19:37:53.334" v="19"/>
        <pc:sldMkLst>
          <pc:docMk/>
          <pc:sldMk cId="446593144" sldId="291"/>
        </pc:sldMkLst>
        <pc:spChg chg="mod">
          <ac:chgData name="Jordan McCandless" userId="ac1b987a-2615-4edc-96e8-46c61dc6300f" providerId="ADAL" clId="{BA9702EC-E03C-4A65-B546-950B52A568B9}" dt="2020-05-05T19:37:53.334" v="19"/>
          <ac:spMkLst>
            <pc:docMk/>
            <pc:sldMk cId="446593144" sldId="291"/>
            <ac:spMk id="3" creationId="{EE20FF41-C259-4BB0-B6BF-E8D210262267}"/>
          </ac:spMkLst>
        </pc:spChg>
      </pc:sldChg>
      <pc:sldChg chg="modSp add">
        <pc:chgData name="Jordan McCandless" userId="ac1b987a-2615-4edc-96e8-46c61dc6300f" providerId="ADAL" clId="{BA9702EC-E03C-4A65-B546-950B52A568B9}" dt="2020-05-05T19:38:46.218" v="21"/>
        <pc:sldMkLst>
          <pc:docMk/>
          <pc:sldMk cId="777004582" sldId="292"/>
        </pc:sldMkLst>
        <pc:spChg chg="mod">
          <ac:chgData name="Jordan McCandless" userId="ac1b987a-2615-4edc-96e8-46c61dc6300f" providerId="ADAL" clId="{BA9702EC-E03C-4A65-B546-950B52A568B9}" dt="2020-05-05T19:38:46.218" v="21"/>
          <ac:spMkLst>
            <pc:docMk/>
            <pc:sldMk cId="777004582" sldId="292"/>
            <ac:spMk id="3" creationId="{EE20FF41-C259-4BB0-B6BF-E8D210262267}"/>
          </ac:spMkLst>
        </pc:spChg>
      </pc:sldChg>
      <pc:sldChg chg="modSp add">
        <pc:chgData name="Jordan McCandless" userId="ac1b987a-2615-4edc-96e8-46c61dc6300f" providerId="ADAL" clId="{BA9702EC-E03C-4A65-B546-950B52A568B9}" dt="2020-05-05T19:39:19.047" v="23"/>
        <pc:sldMkLst>
          <pc:docMk/>
          <pc:sldMk cId="3951335919" sldId="293"/>
        </pc:sldMkLst>
        <pc:spChg chg="mod">
          <ac:chgData name="Jordan McCandless" userId="ac1b987a-2615-4edc-96e8-46c61dc6300f" providerId="ADAL" clId="{BA9702EC-E03C-4A65-B546-950B52A568B9}" dt="2020-05-05T19:39:19.047" v="23"/>
          <ac:spMkLst>
            <pc:docMk/>
            <pc:sldMk cId="3951335919" sldId="293"/>
            <ac:spMk id="3" creationId="{EE20FF41-C259-4BB0-B6BF-E8D210262267}"/>
          </ac:spMkLst>
        </pc:spChg>
      </pc:sldChg>
      <pc:sldChg chg="modSp add">
        <pc:chgData name="Jordan McCandless" userId="ac1b987a-2615-4edc-96e8-46c61dc6300f" providerId="ADAL" clId="{BA9702EC-E03C-4A65-B546-950B52A568B9}" dt="2020-05-05T19:40:05.203" v="28" actId="27636"/>
        <pc:sldMkLst>
          <pc:docMk/>
          <pc:sldMk cId="1852638621" sldId="294"/>
        </pc:sldMkLst>
        <pc:spChg chg="mod">
          <ac:chgData name="Jordan McCandless" userId="ac1b987a-2615-4edc-96e8-46c61dc6300f" providerId="ADAL" clId="{BA9702EC-E03C-4A65-B546-950B52A568B9}" dt="2020-05-05T19:40:05.203" v="28" actId="27636"/>
          <ac:spMkLst>
            <pc:docMk/>
            <pc:sldMk cId="1852638621" sldId="294"/>
            <ac:spMk id="3" creationId="{EE20FF41-C259-4BB0-B6BF-E8D210262267}"/>
          </ac:spMkLst>
        </pc:spChg>
      </pc:sldChg>
      <pc:sldChg chg="modSp add">
        <pc:chgData name="Jordan McCandless" userId="ac1b987a-2615-4edc-96e8-46c61dc6300f" providerId="ADAL" clId="{BA9702EC-E03C-4A65-B546-950B52A568B9}" dt="2020-05-05T19:40:26.539" v="32"/>
        <pc:sldMkLst>
          <pc:docMk/>
          <pc:sldMk cId="2632359281" sldId="295"/>
        </pc:sldMkLst>
        <pc:spChg chg="mod">
          <ac:chgData name="Jordan McCandless" userId="ac1b987a-2615-4edc-96e8-46c61dc6300f" providerId="ADAL" clId="{BA9702EC-E03C-4A65-B546-950B52A568B9}" dt="2020-05-05T19:40:26.539" v="32"/>
          <ac:spMkLst>
            <pc:docMk/>
            <pc:sldMk cId="2632359281" sldId="295"/>
            <ac:spMk id="3" creationId="{EE20FF41-C259-4BB0-B6BF-E8D210262267}"/>
          </ac:spMkLst>
        </pc:spChg>
      </pc:sldChg>
      <pc:sldChg chg="modSp add">
        <pc:chgData name="Jordan McCandless" userId="ac1b987a-2615-4edc-96e8-46c61dc6300f" providerId="ADAL" clId="{BA9702EC-E03C-4A65-B546-950B52A568B9}" dt="2020-05-05T19:40:46.145" v="34"/>
        <pc:sldMkLst>
          <pc:docMk/>
          <pc:sldMk cId="3668639287" sldId="296"/>
        </pc:sldMkLst>
        <pc:spChg chg="mod">
          <ac:chgData name="Jordan McCandless" userId="ac1b987a-2615-4edc-96e8-46c61dc6300f" providerId="ADAL" clId="{BA9702EC-E03C-4A65-B546-950B52A568B9}" dt="2020-05-05T19:40:46.145" v="34"/>
          <ac:spMkLst>
            <pc:docMk/>
            <pc:sldMk cId="3668639287" sldId="296"/>
            <ac:spMk id="3" creationId="{EE20FF41-C259-4BB0-B6BF-E8D210262267}"/>
          </ac:spMkLst>
        </pc:spChg>
      </pc:sldChg>
      <pc:sldChg chg="modSp add">
        <pc:chgData name="Jordan McCandless" userId="ac1b987a-2615-4edc-96e8-46c61dc6300f" providerId="ADAL" clId="{BA9702EC-E03C-4A65-B546-950B52A568B9}" dt="2020-05-05T19:40:59.951" v="36"/>
        <pc:sldMkLst>
          <pc:docMk/>
          <pc:sldMk cId="369700693" sldId="297"/>
        </pc:sldMkLst>
        <pc:spChg chg="mod">
          <ac:chgData name="Jordan McCandless" userId="ac1b987a-2615-4edc-96e8-46c61dc6300f" providerId="ADAL" clId="{BA9702EC-E03C-4A65-B546-950B52A568B9}" dt="2020-05-05T19:40:59.951" v="36"/>
          <ac:spMkLst>
            <pc:docMk/>
            <pc:sldMk cId="369700693" sldId="297"/>
            <ac:spMk id="3" creationId="{EE20FF41-C259-4BB0-B6BF-E8D210262267}"/>
          </ac:spMkLst>
        </pc:spChg>
      </pc:sldChg>
      <pc:sldChg chg="modSp add">
        <pc:chgData name="Jordan McCandless" userId="ac1b987a-2615-4edc-96e8-46c61dc6300f" providerId="ADAL" clId="{BA9702EC-E03C-4A65-B546-950B52A568B9}" dt="2020-05-05T19:41:32.864" v="39"/>
        <pc:sldMkLst>
          <pc:docMk/>
          <pc:sldMk cId="2388842198" sldId="298"/>
        </pc:sldMkLst>
        <pc:spChg chg="mod">
          <ac:chgData name="Jordan McCandless" userId="ac1b987a-2615-4edc-96e8-46c61dc6300f" providerId="ADAL" clId="{BA9702EC-E03C-4A65-B546-950B52A568B9}" dt="2020-05-05T19:41:32.864" v="39"/>
          <ac:spMkLst>
            <pc:docMk/>
            <pc:sldMk cId="2388842198" sldId="298"/>
            <ac:spMk id="3" creationId="{EE20FF41-C259-4BB0-B6BF-E8D210262267}"/>
          </ac:spMkLst>
        </pc:spChg>
      </pc:sldChg>
      <pc:sldChg chg="modSp add">
        <pc:chgData name="Jordan McCandless" userId="ac1b987a-2615-4edc-96e8-46c61dc6300f" providerId="ADAL" clId="{BA9702EC-E03C-4A65-B546-950B52A568B9}" dt="2020-05-05T19:42:02.355" v="46" actId="20577"/>
        <pc:sldMkLst>
          <pc:docMk/>
          <pc:sldMk cId="2714623616" sldId="299"/>
        </pc:sldMkLst>
        <pc:spChg chg="mod">
          <ac:chgData name="Jordan McCandless" userId="ac1b987a-2615-4edc-96e8-46c61dc6300f" providerId="ADAL" clId="{BA9702EC-E03C-4A65-B546-950B52A568B9}" dt="2020-05-05T19:42:02.355" v="46" actId="20577"/>
          <ac:spMkLst>
            <pc:docMk/>
            <pc:sldMk cId="2714623616" sldId="299"/>
            <ac:spMk id="3" creationId="{EE20FF41-C259-4BB0-B6BF-E8D210262267}"/>
          </ac:spMkLst>
        </pc:spChg>
      </pc:sldChg>
      <pc:sldChg chg="modSp add">
        <pc:chgData name="Jordan McCandless" userId="ac1b987a-2615-4edc-96e8-46c61dc6300f" providerId="ADAL" clId="{BA9702EC-E03C-4A65-B546-950B52A568B9}" dt="2020-05-05T19:42:23.861" v="48"/>
        <pc:sldMkLst>
          <pc:docMk/>
          <pc:sldMk cId="2488379138" sldId="300"/>
        </pc:sldMkLst>
        <pc:spChg chg="mod">
          <ac:chgData name="Jordan McCandless" userId="ac1b987a-2615-4edc-96e8-46c61dc6300f" providerId="ADAL" clId="{BA9702EC-E03C-4A65-B546-950B52A568B9}" dt="2020-05-05T19:42:23.861" v="48"/>
          <ac:spMkLst>
            <pc:docMk/>
            <pc:sldMk cId="2488379138" sldId="300"/>
            <ac:spMk id="3" creationId="{EE20FF41-C259-4BB0-B6BF-E8D210262267}"/>
          </ac:spMkLst>
        </pc:spChg>
      </pc:sldChg>
      <pc:sldChg chg="modSp add">
        <pc:chgData name="Jordan McCandless" userId="ac1b987a-2615-4edc-96e8-46c61dc6300f" providerId="ADAL" clId="{BA9702EC-E03C-4A65-B546-950B52A568B9}" dt="2020-05-05T19:43:05.370" v="50"/>
        <pc:sldMkLst>
          <pc:docMk/>
          <pc:sldMk cId="1201551524" sldId="301"/>
        </pc:sldMkLst>
        <pc:spChg chg="mod">
          <ac:chgData name="Jordan McCandless" userId="ac1b987a-2615-4edc-96e8-46c61dc6300f" providerId="ADAL" clId="{BA9702EC-E03C-4A65-B546-950B52A568B9}" dt="2020-05-05T19:43:05.370" v="50"/>
          <ac:spMkLst>
            <pc:docMk/>
            <pc:sldMk cId="1201551524" sldId="301"/>
            <ac:spMk id="3" creationId="{EE20FF41-C259-4BB0-B6BF-E8D210262267}"/>
          </ac:spMkLst>
        </pc:spChg>
      </pc:sldChg>
      <pc:sldChg chg="modSp add">
        <pc:chgData name="Jordan McCandless" userId="ac1b987a-2615-4edc-96e8-46c61dc6300f" providerId="ADAL" clId="{BA9702EC-E03C-4A65-B546-950B52A568B9}" dt="2020-05-05T19:43:29.451" v="52"/>
        <pc:sldMkLst>
          <pc:docMk/>
          <pc:sldMk cId="3508444059" sldId="302"/>
        </pc:sldMkLst>
        <pc:spChg chg="mod">
          <ac:chgData name="Jordan McCandless" userId="ac1b987a-2615-4edc-96e8-46c61dc6300f" providerId="ADAL" clId="{BA9702EC-E03C-4A65-B546-950B52A568B9}" dt="2020-05-05T19:43:29.451" v="52"/>
          <ac:spMkLst>
            <pc:docMk/>
            <pc:sldMk cId="3508444059" sldId="302"/>
            <ac:spMk id="3" creationId="{EE20FF41-C259-4BB0-B6BF-E8D210262267}"/>
          </ac:spMkLst>
        </pc:spChg>
      </pc:sldChg>
      <pc:sldChg chg="modSp add">
        <pc:chgData name="Jordan McCandless" userId="ac1b987a-2615-4edc-96e8-46c61dc6300f" providerId="ADAL" clId="{BA9702EC-E03C-4A65-B546-950B52A568B9}" dt="2020-05-05T19:43:52.438" v="55" actId="5793"/>
        <pc:sldMkLst>
          <pc:docMk/>
          <pc:sldMk cId="3955381803" sldId="303"/>
        </pc:sldMkLst>
        <pc:spChg chg="mod">
          <ac:chgData name="Jordan McCandless" userId="ac1b987a-2615-4edc-96e8-46c61dc6300f" providerId="ADAL" clId="{BA9702EC-E03C-4A65-B546-950B52A568B9}" dt="2020-05-05T19:43:52.438" v="55" actId="5793"/>
          <ac:spMkLst>
            <pc:docMk/>
            <pc:sldMk cId="3955381803" sldId="303"/>
            <ac:spMk id="3" creationId="{EE20FF41-C259-4BB0-B6BF-E8D210262267}"/>
          </ac:spMkLst>
        </pc:spChg>
      </pc:sldChg>
      <pc:sldChg chg="modSp add">
        <pc:chgData name="Jordan McCandless" userId="ac1b987a-2615-4edc-96e8-46c61dc6300f" providerId="ADAL" clId="{BA9702EC-E03C-4A65-B546-950B52A568B9}" dt="2020-05-05T19:44:11.629" v="57"/>
        <pc:sldMkLst>
          <pc:docMk/>
          <pc:sldMk cId="2467047053" sldId="304"/>
        </pc:sldMkLst>
        <pc:spChg chg="mod">
          <ac:chgData name="Jordan McCandless" userId="ac1b987a-2615-4edc-96e8-46c61dc6300f" providerId="ADAL" clId="{BA9702EC-E03C-4A65-B546-950B52A568B9}" dt="2020-05-05T19:44:11.629" v="57"/>
          <ac:spMkLst>
            <pc:docMk/>
            <pc:sldMk cId="2467047053" sldId="304"/>
            <ac:spMk id="3" creationId="{EE20FF41-C259-4BB0-B6BF-E8D210262267}"/>
          </ac:spMkLst>
        </pc:spChg>
      </pc:sldChg>
      <pc:sldChg chg="modSp add">
        <pc:chgData name="Jordan McCandless" userId="ac1b987a-2615-4edc-96e8-46c61dc6300f" providerId="ADAL" clId="{BA9702EC-E03C-4A65-B546-950B52A568B9}" dt="2020-05-05T19:44:58.587" v="59"/>
        <pc:sldMkLst>
          <pc:docMk/>
          <pc:sldMk cId="1160246336" sldId="305"/>
        </pc:sldMkLst>
        <pc:spChg chg="mod">
          <ac:chgData name="Jordan McCandless" userId="ac1b987a-2615-4edc-96e8-46c61dc6300f" providerId="ADAL" clId="{BA9702EC-E03C-4A65-B546-950B52A568B9}" dt="2020-05-05T19:44:58.587" v="59"/>
          <ac:spMkLst>
            <pc:docMk/>
            <pc:sldMk cId="1160246336" sldId="305"/>
            <ac:spMk id="3" creationId="{EE20FF41-C259-4BB0-B6BF-E8D210262267}"/>
          </ac:spMkLst>
        </pc:spChg>
      </pc:sldChg>
      <pc:sldChg chg="modSp add del">
        <pc:chgData name="Jordan McCandless" userId="ac1b987a-2615-4edc-96e8-46c61dc6300f" providerId="ADAL" clId="{BA9702EC-E03C-4A65-B546-950B52A568B9}" dt="2020-05-06T23:30:48.204" v="214" actId="2696"/>
        <pc:sldMkLst>
          <pc:docMk/>
          <pc:sldMk cId="2794026336" sldId="306"/>
        </pc:sldMkLst>
        <pc:spChg chg="mod">
          <ac:chgData name="Jordan McCandless" userId="ac1b987a-2615-4edc-96e8-46c61dc6300f" providerId="ADAL" clId="{BA9702EC-E03C-4A65-B546-950B52A568B9}" dt="2020-05-06T23:30:03.947" v="211" actId="20577"/>
          <ac:spMkLst>
            <pc:docMk/>
            <pc:sldMk cId="2794026336" sldId="306"/>
            <ac:spMk id="2" creationId="{7C67F670-93A9-4EB3-801D-911E58BA4806}"/>
          </ac:spMkLst>
        </pc:spChg>
      </pc:sldChg>
      <pc:sldChg chg="addSp delSp modSp add mod ord setBg delDesignElem">
        <pc:chgData name="Jordan McCandless" userId="ac1b987a-2615-4edc-96e8-46c61dc6300f" providerId="ADAL" clId="{BA9702EC-E03C-4A65-B546-950B52A568B9}" dt="2020-05-06T23:29:24.441" v="181"/>
        <pc:sldMkLst>
          <pc:docMk/>
          <pc:sldMk cId="1555185915" sldId="307"/>
        </pc:sldMkLst>
        <pc:spChg chg="del mod">
          <ac:chgData name="Jordan McCandless" userId="ac1b987a-2615-4edc-96e8-46c61dc6300f" providerId="ADAL" clId="{BA9702EC-E03C-4A65-B546-950B52A568B9}" dt="2020-05-06T23:26:04.557" v="115"/>
          <ac:spMkLst>
            <pc:docMk/>
            <pc:sldMk cId="1555185915" sldId="307"/>
            <ac:spMk id="2" creationId="{55A0F3A6-7E5A-4EB2-B8C1-F0381E0D89EB}"/>
          </ac:spMkLst>
        </pc:spChg>
        <pc:spChg chg="del mod">
          <ac:chgData name="Jordan McCandless" userId="ac1b987a-2615-4edc-96e8-46c61dc6300f" providerId="ADAL" clId="{BA9702EC-E03C-4A65-B546-950B52A568B9}" dt="2020-05-06T23:26:04.557" v="115"/>
          <ac:spMkLst>
            <pc:docMk/>
            <pc:sldMk cId="1555185915" sldId="307"/>
            <ac:spMk id="3" creationId="{3505BCB2-D0D5-4C77-8EF4-30D9084C470C}"/>
          </ac:spMkLst>
        </pc:spChg>
        <pc:spChg chg="add mod">
          <ac:chgData name="Jordan McCandless" userId="ac1b987a-2615-4edc-96e8-46c61dc6300f" providerId="ADAL" clId="{BA9702EC-E03C-4A65-B546-950B52A568B9}" dt="2020-05-06T23:26:15.967" v="127" actId="26606"/>
          <ac:spMkLst>
            <pc:docMk/>
            <pc:sldMk cId="1555185915" sldId="307"/>
            <ac:spMk id="4" creationId="{F4EE3CEF-9BC2-4D9D-97B0-D3A3AAF44436}"/>
          </ac:spMkLst>
        </pc:spChg>
        <pc:spChg chg="add del">
          <ac:chgData name="Jordan McCandless" userId="ac1b987a-2615-4edc-96e8-46c61dc6300f" providerId="ADAL" clId="{BA9702EC-E03C-4A65-B546-950B52A568B9}" dt="2020-05-06T23:29:24.441" v="181"/>
          <ac:spMkLst>
            <pc:docMk/>
            <pc:sldMk cId="1555185915" sldId="307"/>
            <ac:spMk id="17" creationId="{C8BABCA7-C1E0-41BA-A822-5F61251AA6A4}"/>
          </ac:spMkLst>
        </pc:spChg>
        <pc:grpChg chg="add del">
          <ac:chgData name="Jordan McCandless" userId="ac1b987a-2615-4edc-96e8-46c61dc6300f" providerId="ADAL" clId="{BA9702EC-E03C-4A65-B546-950B52A568B9}" dt="2020-05-06T23:29:24.441" v="181"/>
          <ac:grpSpMkLst>
            <pc:docMk/>
            <pc:sldMk cId="1555185915" sldId="307"/>
            <ac:grpSpMk id="9" creationId="{7575D7A7-3C36-4508-9BC6-70A93BD3C438}"/>
          </ac:grpSpMkLst>
        </pc:grpChg>
        <pc:grpChg chg="add del">
          <ac:chgData name="Jordan McCandless" userId="ac1b987a-2615-4edc-96e8-46c61dc6300f" providerId="ADAL" clId="{BA9702EC-E03C-4A65-B546-950B52A568B9}" dt="2020-05-06T23:29:24.441" v="181"/>
          <ac:grpSpMkLst>
            <pc:docMk/>
            <pc:sldMk cId="1555185915" sldId="307"/>
            <ac:grpSpMk id="19" creationId="{2E5D6EB5-6FDB-477A-98F5-7409CD53754D}"/>
          </ac:grpSpMkLst>
        </pc:grpChg>
        <pc:cxnChg chg="add del">
          <ac:chgData name="Jordan McCandless" userId="ac1b987a-2615-4edc-96e8-46c61dc6300f" providerId="ADAL" clId="{BA9702EC-E03C-4A65-B546-950B52A568B9}" dt="2020-05-06T23:29:24.441" v="181"/>
          <ac:cxnSpMkLst>
            <pc:docMk/>
            <pc:sldMk cId="1555185915" sldId="307"/>
            <ac:cxnSpMk id="15" creationId="{AE446D0E-6531-40B7-A182-FB8602439777}"/>
          </ac:cxnSpMkLst>
        </pc:cxnChg>
        <pc:cxnChg chg="add del">
          <ac:chgData name="Jordan McCandless" userId="ac1b987a-2615-4edc-96e8-46c61dc6300f" providerId="ADAL" clId="{BA9702EC-E03C-4A65-B546-950B52A568B9}" dt="2020-05-06T23:29:24.441" v="181"/>
          <ac:cxnSpMkLst>
            <pc:docMk/>
            <pc:sldMk cId="1555185915" sldId="307"/>
            <ac:cxnSpMk id="25" creationId="{889FB2CC-C7A1-4A53-A088-636FB487FE67}"/>
          </ac:cxnSpMkLst>
        </pc:cxnChg>
      </pc:sldChg>
      <pc:sldChg chg="addSp delSp add ord delDesignElem">
        <pc:chgData name="Jordan McCandless" userId="ac1b987a-2615-4edc-96e8-46c61dc6300f" providerId="ADAL" clId="{BA9702EC-E03C-4A65-B546-950B52A568B9}" dt="2020-05-06T23:29:24.441" v="181"/>
        <pc:sldMkLst>
          <pc:docMk/>
          <pc:sldMk cId="3401345307" sldId="308"/>
        </pc:sldMkLst>
        <pc:spChg chg="add del">
          <ac:chgData name="Jordan McCandless" userId="ac1b987a-2615-4edc-96e8-46c61dc6300f" providerId="ADAL" clId="{BA9702EC-E03C-4A65-B546-950B52A568B9}" dt="2020-05-06T23:29:24.441" v="181"/>
          <ac:spMkLst>
            <pc:docMk/>
            <pc:sldMk cId="3401345307" sldId="308"/>
            <ac:spMk id="17" creationId="{C8BABCA7-C1E0-41BA-A822-5F61251AA6A4}"/>
          </ac:spMkLst>
        </pc:spChg>
        <pc:grpChg chg="add del">
          <ac:chgData name="Jordan McCandless" userId="ac1b987a-2615-4edc-96e8-46c61dc6300f" providerId="ADAL" clId="{BA9702EC-E03C-4A65-B546-950B52A568B9}" dt="2020-05-06T23:29:24.441" v="181"/>
          <ac:grpSpMkLst>
            <pc:docMk/>
            <pc:sldMk cId="3401345307" sldId="308"/>
            <ac:grpSpMk id="9" creationId="{7575D7A7-3C36-4508-9BC6-70A93BD3C438}"/>
          </ac:grpSpMkLst>
        </pc:grpChg>
        <pc:grpChg chg="add del">
          <ac:chgData name="Jordan McCandless" userId="ac1b987a-2615-4edc-96e8-46c61dc6300f" providerId="ADAL" clId="{BA9702EC-E03C-4A65-B546-950B52A568B9}" dt="2020-05-06T23:29:24.441" v="181"/>
          <ac:grpSpMkLst>
            <pc:docMk/>
            <pc:sldMk cId="3401345307" sldId="308"/>
            <ac:grpSpMk id="19" creationId="{2E5D6EB5-6FDB-477A-98F5-7409CD53754D}"/>
          </ac:grpSpMkLst>
        </pc:grpChg>
        <pc:cxnChg chg="add del">
          <ac:chgData name="Jordan McCandless" userId="ac1b987a-2615-4edc-96e8-46c61dc6300f" providerId="ADAL" clId="{BA9702EC-E03C-4A65-B546-950B52A568B9}" dt="2020-05-06T23:29:24.441" v="181"/>
          <ac:cxnSpMkLst>
            <pc:docMk/>
            <pc:sldMk cId="3401345307" sldId="308"/>
            <ac:cxnSpMk id="15" creationId="{AE446D0E-6531-40B7-A182-FB8602439777}"/>
          </ac:cxnSpMkLst>
        </pc:cxnChg>
        <pc:cxnChg chg="add del">
          <ac:chgData name="Jordan McCandless" userId="ac1b987a-2615-4edc-96e8-46c61dc6300f" providerId="ADAL" clId="{BA9702EC-E03C-4A65-B546-950B52A568B9}" dt="2020-05-06T23:29:24.441" v="181"/>
          <ac:cxnSpMkLst>
            <pc:docMk/>
            <pc:sldMk cId="3401345307" sldId="308"/>
            <ac:cxnSpMk id="25" creationId="{889FB2CC-C7A1-4A53-A088-636FB487FE67}"/>
          </ac:cxnSpMkLst>
        </pc:cxnChg>
      </pc:sldChg>
      <pc:sldChg chg="addSp delSp modSp add mod ord setBg setClrOvrMap">
        <pc:chgData name="Jordan McCandless" userId="ac1b987a-2615-4edc-96e8-46c61dc6300f" providerId="ADAL" clId="{BA9702EC-E03C-4A65-B546-950B52A568B9}" dt="2020-05-08T21:32:35.306" v="5222" actId="26606"/>
        <pc:sldMkLst>
          <pc:docMk/>
          <pc:sldMk cId="2705576024" sldId="309"/>
        </pc:sldMkLst>
        <pc:spChg chg="mod ord">
          <ac:chgData name="Jordan McCandless" userId="ac1b987a-2615-4edc-96e8-46c61dc6300f" providerId="ADAL" clId="{BA9702EC-E03C-4A65-B546-950B52A568B9}" dt="2020-05-08T21:32:35.306" v="5222" actId="26606"/>
          <ac:spMkLst>
            <pc:docMk/>
            <pc:sldMk cId="2705576024" sldId="309"/>
            <ac:spMk id="2" creationId="{C1580F07-D2C9-48F2-9AA6-48C37F8577D0}"/>
          </ac:spMkLst>
        </pc:spChg>
        <pc:spChg chg="del">
          <ac:chgData name="Jordan McCandless" userId="ac1b987a-2615-4edc-96e8-46c61dc6300f" providerId="ADAL" clId="{BA9702EC-E03C-4A65-B546-950B52A568B9}" dt="2020-05-06T23:43:50.754" v="249" actId="26606"/>
          <ac:spMkLst>
            <pc:docMk/>
            <pc:sldMk cId="2705576024" sldId="309"/>
            <ac:spMk id="81" creationId="{DDD34390-BB72-482C-8D73-495C13499621}"/>
          </ac:spMkLst>
        </pc:spChg>
        <pc:spChg chg="del">
          <ac:chgData name="Jordan McCandless" userId="ac1b987a-2615-4edc-96e8-46c61dc6300f" providerId="ADAL" clId="{BA9702EC-E03C-4A65-B546-950B52A568B9}" dt="2020-05-06T23:43:50.754" v="249" actId="26606"/>
          <ac:spMkLst>
            <pc:docMk/>
            <pc:sldMk cId="2705576024" sldId="309"/>
            <ac:spMk id="89" creationId="{52062B71-C76E-495D-8314-1A1532AC192B}"/>
          </ac:spMkLst>
        </pc:spChg>
        <pc:spChg chg="add del">
          <ac:chgData name="Jordan McCandless" userId="ac1b987a-2615-4edc-96e8-46c61dc6300f" providerId="ADAL" clId="{BA9702EC-E03C-4A65-B546-950B52A568B9}" dt="2020-05-08T21:32:35.306" v="5222" actId="26606"/>
          <ac:spMkLst>
            <pc:docMk/>
            <pc:sldMk cId="2705576024" sldId="309"/>
            <ac:spMk id="104" creationId="{1755C732-3264-4614-8316-41F75483710B}"/>
          </ac:spMkLst>
        </pc:spChg>
        <pc:spChg chg="add del">
          <ac:chgData name="Jordan McCandless" userId="ac1b987a-2615-4edc-96e8-46c61dc6300f" providerId="ADAL" clId="{BA9702EC-E03C-4A65-B546-950B52A568B9}" dt="2020-05-08T21:32:35.306" v="5222" actId="26606"/>
          <ac:spMkLst>
            <pc:docMk/>
            <pc:sldMk cId="2705576024" sldId="309"/>
            <ac:spMk id="112" creationId="{4AD786D6-2C42-45AF-888B-F2038C4D0A70}"/>
          </ac:spMkLst>
        </pc:spChg>
        <pc:spChg chg="add">
          <ac:chgData name="Jordan McCandless" userId="ac1b987a-2615-4edc-96e8-46c61dc6300f" providerId="ADAL" clId="{BA9702EC-E03C-4A65-B546-950B52A568B9}" dt="2020-05-08T21:32:35.306" v="5222" actId="26606"/>
          <ac:spMkLst>
            <pc:docMk/>
            <pc:sldMk cId="2705576024" sldId="309"/>
            <ac:spMk id="127" creationId="{FDF8837B-BAE2-489A-8F93-69216307D5A5}"/>
          </ac:spMkLst>
        </pc:spChg>
        <pc:grpChg chg="del">
          <ac:chgData name="Jordan McCandless" userId="ac1b987a-2615-4edc-96e8-46c61dc6300f" providerId="ADAL" clId="{BA9702EC-E03C-4A65-B546-950B52A568B9}" dt="2020-05-06T23:43:50.754" v="249" actId="26606"/>
          <ac:grpSpMkLst>
            <pc:docMk/>
            <pc:sldMk cId="2705576024" sldId="309"/>
            <ac:grpSpMk id="73" creationId="{03E8C8A2-D2DA-42F8-84AA-AC5AB4251D29}"/>
          </ac:grpSpMkLst>
        </pc:grpChg>
        <pc:grpChg chg="del">
          <ac:chgData name="Jordan McCandless" userId="ac1b987a-2615-4edc-96e8-46c61dc6300f" providerId="ADAL" clId="{BA9702EC-E03C-4A65-B546-950B52A568B9}" dt="2020-05-06T23:43:50.754" v="249" actId="26606"/>
          <ac:grpSpMkLst>
            <pc:docMk/>
            <pc:sldMk cId="2705576024" sldId="309"/>
            <ac:grpSpMk id="83" creationId="{20F7ACBD-1BAA-4CBC-A561-880B5E556F35}"/>
          </ac:grpSpMkLst>
        </pc:grpChg>
        <pc:grpChg chg="add del">
          <ac:chgData name="Jordan McCandless" userId="ac1b987a-2615-4edc-96e8-46c61dc6300f" providerId="ADAL" clId="{BA9702EC-E03C-4A65-B546-950B52A568B9}" dt="2020-05-08T21:32:35.306" v="5222" actId="26606"/>
          <ac:grpSpMkLst>
            <pc:docMk/>
            <pc:sldMk cId="2705576024" sldId="309"/>
            <ac:grpSpMk id="96" creationId="{749C117F-F390-437B-ADB0-57E87EFF34F5}"/>
          </ac:grpSpMkLst>
        </pc:grpChg>
        <pc:grpChg chg="add del">
          <ac:chgData name="Jordan McCandless" userId="ac1b987a-2615-4edc-96e8-46c61dc6300f" providerId="ADAL" clId="{BA9702EC-E03C-4A65-B546-950B52A568B9}" dt="2020-05-08T21:32:35.306" v="5222" actId="26606"/>
          <ac:grpSpMkLst>
            <pc:docMk/>
            <pc:sldMk cId="2705576024" sldId="309"/>
            <ac:grpSpMk id="106" creationId="{59C7C6ED-4EA1-4532-A820-59A8ADEEE0F9}"/>
          </ac:grpSpMkLst>
        </pc:grpChg>
        <pc:grpChg chg="add">
          <ac:chgData name="Jordan McCandless" userId="ac1b987a-2615-4edc-96e8-46c61dc6300f" providerId="ADAL" clId="{BA9702EC-E03C-4A65-B546-950B52A568B9}" dt="2020-05-08T21:32:35.306" v="5222" actId="26606"/>
          <ac:grpSpMkLst>
            <pc:docMk/>
            <pc:sldMk cId="2705576024" sldId="309"/>
            <ac:grpSpMk id="119" creationId="{03E8C8A2-D2DA-42F8-84AA-AC5AB4251D29}"/>
          </ac:grpSpMkLst>
        </pc:grpChg>
        <pc:picChg chg="add del">
          <ac:chgData name="Jordan McCandless" userId="ac1b987a-2615-4edc-96e8-46c61dc6300f" providerId="ADAL" clId="{BA9702EC-E03C-4A65-B546-950B52A568B9}" dt="2020-05-06T23:40:27.327" v="247" actId="478"/>
          <ac:picMkLst>
            <pc:docMk/>
            <pc:sldMk cId="2705576024" sldId="309"/>
            <ac:picMk id="3" creationId="{14CF3588-C882-4229-9CF6-1BC472CF65CA}"/>
          </ac:picMkLst>
        </pc:picChg>
        <pc:picChg chg="add mod">
          <ac:chgData name="Jordan McCandless" userId="ac1b987a-2615-4edc-96e8-46c61dc6300f" providerId="ADAL" clId="{BA9702EC-E03C-4A65-B546-950B52A568B9}" dt="2020-05-08T21:32:35.306" v="5222" actId="26606"/>
          <ac:picMkLst>
            <pc:docMk/>
            <pc:sldMk cId="2705576024" sldId="309"/>
            <ac:picMk id="4" creationId="{78E73807-8FB1-4D07-87BC-8AD61D31B248}"/>
          </ac:picMkLst>
        </pc:picChg>
        <pc:picChg chg="del mod">
          <ac:chgData name="Jordan McCandless" userId="ac1b987a-2615-4edc-96e8-46c61dc6300f" providerId="ADAL" clId="{BA9702EC-E03C-4A65-B546-950B52A568B9}" dt="2020-05-06T23:36:42.593" v="245" actId="478"/>
          <ac:picMkLst>
            <pc:docMk/>
            <pc:sldMk cId="2705576024" sldId="309"/>
            <ac:picMk id="2052" creationId="{0D2AF59E-A4C7-4FD5-B3F1-89CE0C62C33B}"/>
          </ac:picMkLst>
        </pc:picChg>
        <pc:cxnChg chg="del">
          <ac:chgData name="Jordan McCandless" userId="ac1b987a-2615-4edc-96e8-46c61dc6300f" providerId="ADAL" clId="{BA9702EC-E03C-4A65-B546-950B52A568B9}" dt="2020-05-06T23:43:50.754" v="249" actId="26606"/>
          <ac:cxnSpMkLst>
            <pc:docMk/>
            <pc:sldMk cId="2705576024" sldId="309"/>
            <ac:cxnSpMk id="79" creationId="{0DFD28A6-39F3-425F-8050-E5BF1B4523B2}"/>
          </ac:cxnSpMkLst>
        </pc:cxnChg>
        <pc:cxnChg chg="del">
          <ac:chgData name="Jordan McCandless" userId="ac1b987a-2615-4edc-96e8-46c61dc6300f" providerId="ADAL" clId="{BA9702EC-E03C-4A65-B546-950B52A568B9}" dt="2020-05-06T23:43:50.754" v="249" actId="26606"/>
          <ac:cxnSpMkLst>
            <pc:docMk/>
            <pc:sldMk cId="2705576024" sldId="309"/>
            <ac:cxnSpMk id="91" creationId="{647A3FF6-0F12-488B-A6E0-44B0E7CA4CCC}"/>
          </ac:cxnSpMkLst>
        </pc:cxnChg>
        <pc:cxnChg chg="add del">
          <ac:chgData name="Jordan McCandless" userId="ac1b987a-2615-4edc-96e8-46c61dc6300f" providerId="ADAL" clId="{BA9702EC-E03C-4A65-B546-950B52A568B9}" dt="2020-05-08T21:32:35.306" v="5222" actId="26606"/>
          <ac:cxnSpMkLst>
            <pc:docMk/>
            <pc:sldMk cId="2705576024" sldId="309"/>
            <ac:cxnSpMk id="102" creationId="{20742BC3-654B-4E41-9A6A-73A42E477639}"/>
          </ac:cxnSpMkLst>
        </pc:cxnChg>
        <pc:cxnChg chg="add del">
          <ac:chgData name="Jordan McCandless" userId="ac1b987a-2615-4edc-96e8-46c61dc6300f" providerId="ADAL" clId="{BA9702EC-E03C-4A65-B546-950B52A568B9}" dt="2020-05-08T21:32:35.306" v="5222" actId="26606"/>
          <ac:cxnSpMkLst>
            <pc:docMk/>
            <pc:sldMk cId="2705576024" sldId="309"/>
            <ac:cxnSpMk id="114" creationId="{B8D6659D-FA60-4C6D-A9F6-063E294AA159}"/>
          </ac:cxnSpMkLst>
        </pc:cxnChg>
        <pc:cxnChg chg="add">
          <ac:chgData name="Jordan McCandless" userId="ac1b987a-2615-4edc-96e8-46c61dc6300f" providerId="ADAL" clId="{BA9702EC-E03C-4A65-B546-950B52A568B9}" dt="2020-05-08T21:32:35.306" v="5222" actId="26606"/>
          <ac:cxnSpMkLst>
            <pc:docMk/>
            <pc:sldMk cId="2705576024" sldId="309"/>
            <ac:cxnSpMk id="125" creationId="{0DFD28A6-39F3-425F-8050-E5BF1B4523B2}"/>
          </ac:cxnSpMkLst>
        </pc:cxnChg>
        <pc:cxnChg chg="add">
          <ac:chgData name="Jordan McCandless" userId="ac1b987a-2615-4edc-96e8-46c61dc6300f" providerId="ADAL" clId="{BA9702EC-E03C-4A65-B546-950B52A568B9}" dt="2020-05-08T21:32:35.306" v="5222" actId="26606"/>
          <ac:cxnSpMkLst>
            <pc:docMk/>
            <pc:sldMk cId="2705576024" sldId="309"/>
            <ac:cxnSpMk id="129" creationId="{B48BEE9B-A2F4-4BF3-9EAD-16E1A7FC2DC6}"/>
          </ac:cxnSpMkLst>
        </pc:cxnChg>
      </pc:sldChg>
      <pc:sldChg chg="addSp delSp modSp add mod setBg">
        <pc:chgData name="Jordan McCandless" userId="ac1b987a-2615-4edc-96e8-46c61dc6300f" providerId="ADAL" clId="{BA9702EC-E03C-4A65-B546-950B52A568B9}" dt="2020-05-07T18:54:07.927" v="954" actId="20577"/>
        <pc:sldMkLst>
          <pc:docMk/>
          <pc:sldMk cId="3650631473" sldId="310"/>
        </pc:sldMkLst>
        <pc:spChg chg="mod">
          <ac:chgData name="Jordan McCandless" userId="ac1b987a-2615-4edc-96e8-46c61dc6300f" providerId="ADAL" clId="{BA9702EC-E03C-4A65-B546-950B52A568B9}" dt="2020-05-06T23:56:29.405" v="390" actId="26606"/>
          <ac:spMkLst>
            <pc:docMk/>
            <pc:sldMk cId="3650631473" sldId="310"/>
            <ac:spMk id="2" creationId="{C5C40329-760F-433E-A6C2-697D42475F12}"/>
          </ac:spMkLst>
        </pc:spChg>
        <pc:spChg chg="mod ord">
          <ac:chgData name="Jordan McCandless" userId="ac1b987a-2615-4edc-96e8-46c61dc6300f" providerId="ADAL" clId="{BA9702EC-E03C-4A65-B546-950B52A568B9}" dt="2020-05-07T18:54:07.927" v="954" actId="20577"/>
          <ac:spMkLst>
            <pc:docMk/>
            <pc:sldMk cId="3650631473" sldId="310"/>
            <ac:spMk id="3" creationId="{5447F539-7DF5-4252-9838-AE2EFE0DD577}"/>
          </ac:spMkLst>
        </pc:spChg>
        <pc:spChg chg="add del">
          <ac:chgData name="Jordan McCandless" userId="ac1b987a-2615-4edc-96e8-46c61dc6300f" providerId="ADAL" clId="{BA9702EC-E03C-4A65-B546-950B52A568B9}" dt="2020-05-06T23:56:29.405" v="390" actId="26606"/>
          <ac:spMkLst>
            <pc:docMk/>
            <pc:sldMk cId="3650631473" sldId="310"/>
            <ac:spMk id="71" creationId="{22AC0F86-9A78-4E84-A4B4-ADB8B2629A0C}"/>
          </ac:spMkLst>
        </pc:spChg>
        <pc:spChg chg="add del">
          <ac:chgData name="Jordan McCandless" userId="ac1b987a-2615-4edc-96e8-46c61dc6300f" providerId="ADAL" clId="{BA9702EC-E03C-4A65-B546-950B52A568B9}" dt="2020-05-06T23:56:29.405" v="390" actId="26606"/>
          <ac:spMkLst>
            <pc:docMk/>
            <pc:sldMk cId="3650631473" sldId="310"/>
            <ac:spMk id="79" creationId="{69A54E25-1C05-48E5-A5CC-3778C1D3632D}"/>
          </ac:spMkLst>
        </pc:spChg>
        <pc:spChg chg="add">
          <ac:chgData name="Jordan McCandless" userId="ac1b987a-2615-4edc-96e8-46c61dc6300f" providerId="ADAL" clId="{BA9702EC-E03C-4A65-B546-950B52A568B9}" dt="2020-05-06T23:56:29.405" v="390" actId="26606"/>
          <ac:spMkLst>
            <pc:docMk/>
            <pc:sldMk cId="3650631473" sldId="310"/>
            <ac:spMk id="135" creationId="{ED56E41F-B8E0-4D18-B554-FD40260DE0E3}"/>
          </ac:spMkLst>
        </pc:spChg>
        <pc:spChg chg="add">
          <ac:chgData name="Jordan McCandless" userId="ac1b987a-2615-4edc-96e8-46c61dc6300f" providerId="ADAL" clId="{BA9702EC-E03C-4A65-B546-950B52A568B9}" dt="2020-05-06T23:56:29.405" v="390" actId="26606"/>
          <ac:spMkLst>
            <pc:docMk/>
            <pc:sldMk cId="3650631473" sldId="310"/>
            <ac:spMk id="143" creationId="{23E937B9-07EE-456A-A31C-41A8866E28A2}"/>
          </ac:spMkLst>
        </pc:spChg>
        <pc:grpChg chg="add del">
          <ac:chgData name="Jordan McCandless" userId="ac1b987a-2615-4edc-96e8-46c61dc6300f" providerId="ADAL" clId="{BA9702EC-E03C-4A65-B546-950B52A568B9}" dt="2020-05-06T23:56:29.405" v="390" actId="26606"/>
          <ac:grpSpMkLst>
            <pc:docMk/>
            <pc:sldMk cId="3650631473" sldId="310"/>
            <ac:grpSpMk id="73" creationId="{4AF78B9E-8BE2-4706-9377-A05FA25ABABF}"/>
          </ac:grpSpMkLst>
        </pc:grpChg>
        <pc:grpChg chg="add">
          <ac:chgData name="Jordan McCandless" userId="ac1b987a-2615-4edc-96e8-46c61dc6300f" providerId="ADAL" clId="{BA9702EC-E03C-4A65-B546-950B52A568B9}" dt="2020-05-06T23:56:29.405" v="390" actId="26606"/>
          <ac:grpSpMkLst>
            <pc:docMk/>
            <pc:sldMk cId="3650631473" sldId="310"/>
            <ac:grpSpMk id="137" creationId="{2DB31E17-E562-4F82-98D0-858C84120F34}"/>
          </ac:grpSpMkLst>
        </pc:grpChg>
        <pc:picChg chg="add mod">
          <ac:chgData name="Jordan McCandless" userId="ac1b987a-2615-4edc-96e8-46c61dc6300f" providerId="ADAL" clId="{BA9702EC-E03C-4A65-B546-950B52A568B9}" dt="2020-05-06T23:55:30.744" v="384" actId="26606"/>
          <ac:picMkLst>
            <pc:docMk/>
            <pc:sldMk cId="3650631473" sldId="310"/>
            <ac:picMk id="1026" creationId="{C3A97D00-5B1A-4A76-B430-58BA41256E7A}"/>
          </ac:picMkLst>
        </pc:picChg>
        <pc:cxnChg chg="add del">
          <ac:chgData name="Jordan McCandless" userId="ac1b987a-2615-4edc-96e8-46c61dc6300f" providerId="ADAL" clId="{BA9702EC-E03C-4A65-B546-950B52A568B9}" dt="2020-05-06T23:56:29.405" v="390" actId="26606"/>
          <ac:cxnSpMkLst>
            <pc:docMk/>
            <pc:sldMk cId="3650631473" sldId="310"/>
            <ac:cxnSpMk id="81" creationId="{0E5D0023-B23E-4823-8D72-B07FFF8CAE96}"/>
          </ac:cxnSpMkLst>
        </pc:cxnChg>
        <pc:cxnChg chg="add">
          <ac:chgData name="Jordan McCandless" userId="ac1b987a-2615-4edc-96e8-46c61dc6300f" providerId="ADAL" clId="{BA9702EC-E03C-4A65-B546-950B52A568B9}" dt="2020-05-06T23:56:29.405" v="390" actId="26606"/>
          <ac:cxnSpMkLst>
            <pc:docMk/>
            <pc:sldMk cId="3650631473" sldId="310"/>
            <ac:cxnSpMk id="145" creationId="{FD2308B7-2829-44DD-B213-27EEBDED1411}"/>
          </ac:cxnSpMkLst>
        </pc:cxnChg>
      </pc:sldChg>
      <pc:sldChg chg="addSp modSp add mod setBg">
        <pc:chgData name="Jordan McCandless" userId="ac1b987a-2615-4edc-96e8-46c61dc6300f" providerId="ADAL" clId="{BA9702EC-E03C-4A65-B546-950B52A568B9}" dt="2020-05-07T23:07:31.018" v="1795" actId="20577"/>
        <pc:sldMkLst>
          <pc:docMk/>
          <pc:sldMk cId="165963482" sldId="311"/>
        </pc:sldMkLst>
        <pc:spChg chg="mod">
          <ac:chgData name="Jordan McCandless" userId="ac1b987a-2615-4edc-96e8-46c61dc6300f" providerId="ADAL" clId="{BA9702EC-E03C-4A65-B546-950B52A568B9}" dt="2020-05-06T23:55:39.487" v="385" actId="26606"/>
          <ac:spMkLst>
            <pc:docMk/>
            <pc:sldMk cId="165963482" sldId="311"/>
            <ac:spMk id="2" creationId="{376A01B9-267E-4F7A-94A4-93E2780CC1A7}"/>
          </ac:spMkLst>
        </pc:spChg>
        <pc:spChg chg="mod ord">
          <ac:chgData name="Jordan McCandless" userId="ac1b987a-2615-4edc-96e8-46c61dc6300f" providerId="ADAL" clId="{BA9702EC-E03C-4A65-B546-950B52A568B9}" dt="2020-05-07T23:07:31.018" v="1795" actId="20577"/>
          <ac:spMkLst>
            <pc:docMk/>
            <pc:sldMk cId="165963482" sldId="311"/>
            <ac:spMk id="3" creationId="{DD546097-2ACB-4C35-8C47-C5E3FC5A49E7}"/>
          </ac:spMkLst>
        </pc:spChg>
        <pc:spChg chg="add">
          <ac:chgData name="Jordan McCandless" userId="ac1b987a-2615-4edc-96e8-46c61dc6300f" providerId="ADAL" clId="{BA9702EC-E03C-4A65-B546-950B52A568B9}" dt="2020-05-06T23:55:39.487" v="385" actId="26606"/>
          <ac:spMkLst>
            <pc:docMk/>
            <pc:sldMk cId="165963482" sldId="311"/>
            <ac:spMk id="71" creationId="{22AC0F86-9A78-4E84-A4B4-ADB8B2629A0C}"/>
          </ac:spMkLst>
        </pc:spChg>
        <pc:spChg chg="add">
          <ac:chgData name="Jordan McCandless" userId="ac1b987a-2615-4edc-96e8-46c61dc6300f" providerId="ADAL" clId="{BA9702EC-E03C-4A65-B546-950B52A568B9}" dt="2020-05-06T23:55:39.487" v="385" actId="26606"/>
          <ac:spMkLst>
            <pc:docMk/>
            <pc:sldMk cId="165963482" sldId="311"/>
            <ac:spMk id="79" creationId="{69A54E25-1C05-48E5-A5CC-3778C1D3632D}"/>
          </ac:spMkLst>
        </pc:spChg>
        <pc:grpChg chg="add">
          <ac:chgData name="Jordan McCandless" userId="ac1b987a-2615-4edc-96e8-46c61dc6300f" providerId="ADAL" clId="{BA9702EC-E03C-4A65-B546-950B52A568B9}" dt="2020-05-06T23:55:39.487" v="385" actId="26606"/>
          <ac:grpSpMkLst>
            <pc:docMk/>
            <pc:sldMk cId="165963482" sldId="311"/>
            <ac:grpSpMk id="73" creationId="{4AF78B9E-8BE2-4706-9377-A05FA25ABABF}"/>
          </ac:grpSpMkLst>
        </pc:grpChg>
        <pc:picChg chg="add mod">
          <ac:chgData name="Jordan McCandless" userId="ac1b987a-2615-4edc-96e8-46c61dc6300f" providerId="ADAL" clId="{BA9702EC-E03C-4A65-B546-950B52A568B9}" dt="2020-05-06T23:55:39.487" v="385" actId="26606"/>
          <ac:picMkLst>
            <pc:docMk/>
            <pc:sldMk cId="165963482" sldId="311"/>
            <ac:picMk id="2050" creationId="{7576C302-BB6D-4F02-85F0-FF9F098D205E}"/>
          </ac:picMkLst>
        </pc:picChg>
        <pc:cxnChg chg="add">
          <ac:chgData name="Jordan McCandless" userId="ac1b987a-2615-4edc-96e8-46c61dc6300f" providerId="ADAL" clId="{BA9702EC-E03C-4A65-B546-950B52A568B9}" dt="2020-05-06T23:55:39.487" v="385" actId="26606"/>
          <ac:cxnSpMkLst>
            <pc:docMk/>
            <pc:sldMk cId="165963482" sldId="311"/>
            <ac:cxnSpMk id="81" creationId="{0E5D0023-B23E-4823-8D72-B07FFF8CAE96}"/>
          </ac:cxnSpMkLst>
        </pc:cxnChg>
      </pc:sldChg>
      <pc:sldChg chg="addSp delSp modSp add mod setBg modAnim">
        <pc:chgData name="Jordan McCandless" userId="ac1b987a-2615-4edc-96e8-46c61dc6300f" providerId="ADAL" clId="{BA9702EC-E03C-4A65-B546-950B52A568B9}" dt="2020-05-07T23:21:34.426" v="2157" actId="20577"/>
        <pc:sldMkLst>
          <pc:docMk/>
          <pc:sldMk cId="1282094139" sldId="312"/>
        </pc:sldMkLst>
        <pc:spChg chg="mod">
          <ac:chgData name="Jordan McCandless" userId="ac1b987a-2615-4edc-96e8-46c61dc6300f" providerId="ADAL" clId="{BA9702EC-E03C-4A65-B546-950B52A568B9}" dt="2020-05-06T23:55:45.915" v="386" actId="26606"/>
          <ac:spMkLst>
            <pc:docMk/>
            <pc:sldMk cId="1282094139" sldId="312"/>
            <ac:spMk id="2" creationId="{0A316161-88EF-4767-8315-AE347F98699B}"/>
          </ac:spMkLst>
        </pc:spChg>
        <pc:spChg chg="add mod">
          <ac:chgData name="Jordan McCandless" userId="ac1b987a-2615-4edc-96e8-46c61dc6300f" providerId="ADAL" clId="{BA9702EC-E03C-4A65-B546-950B52A568B9}" dt="2020-05-07T23:17:48.507" v="1954" actId="1076"/>
          <ac:spMkLst>
            <pc:docMk/>
            <pc:sldMk cId="1282094139" sldId="312"/>
            <ac:spMk id="3" creationId="{C198C361-FBFF-4240-9324-855D6F711591}"/>
          </ac:spMkLst>
        </pc:spChg>
        <pc:spChg chg="del">
          <ac:chgData name="Jordan McCandless" userId="ac1b987a-2615-4edc-96e8-46c61dc6300f" providerId="ADAL" clId="{BA9702EC-E03C-4A65-B546-950B52A568B9}" dt="2020-05-06T23:49:55.358" v="368"/>
          <ac:spMkLst>
            <pc:docMk/>
            <pc:sldMk cId="1282094139" sldId="312"/>
            <ac:spMk id="3" creationId="{E122E480-E9C4-4771-8CAA-9EC419F7FD61}"/>
          </ac:spMkLst>
        </pc:spChg>
        <pc:spChg chg="add del">
          <ac:chgData name="Jordan McCandless" userId="ac1b987a-2615-4edc-96e8-46c61dc6300f" providerId="ADAL" clId="{BA9702EC-E03C-4A65-B546-950B52A568B9}" dt="2020-05-06T23:49:45.533" v="367" actId="478"/>
          <ac:spMkLst>
            <pc:docMk/>
            <pc:sldMk cId="1282094139" sldId="312"/>
            <ac:spMk id="4" creationId="{7F224621-3A11-4FDC-ACAA-A0A448AD9960}"/>
          </ac:spMkLst>
        </pc:spChg>
        <pc:spChg chg="add mod">
          <ac:chgData name="Jordan McCandless" userId="ac1b987a-2615-4edc-96e8-46c61dc6300f" providerId="ADAL" clId="{BA9702EC-E03C-4A65-B546-950B52A568B9}" dt="2020-05-07T23:17:30.377" v="1946" actId="1076"/>
          <ac:spMkLst>
            <pc:docMk/>
            <pc:sldMk cId="1282094139" sldId="312"/>
            <ac:spMk id="4" creationId="{A65A36CC-E6EC-4127-A28C-A13E60E0531F}"/>
          </ac:spMkLst>
        </pc:spChg>
        <pc:spChg chg="add del mod">
          <ac:chgData name="Jordan McCandless" userId="ac1b987a-2615-4edc-96e8-46c61dc6300f" providerId="ADAL" clId="{BA9702EC-E03C-4A65-B546-950B52A568B9}" dt="2020-05-06T23:51:02.444" v="371"/>
          <ac:spMkLst>
            <pc:docMk/>
            <pc:sldMk cId="1282094139" sldId="312"/>
            <ac:spMk id="7" creationId="{60D0E497-5433-46C1-8931-42C2832E127A}"/>
          </ac:spMkLst>
        </pc:spChg>
        <pc:spChg chg="add mod">
          <ac:chgData name="Jordan McCandless" userId="ac1b987a-2615-4edc-96e8-46c61dc6300f" providerId="ADAL" clId="{BA9702EC-E03C-4A65-B546-950B52A568B9}" dt="2020-05-07T23:21:34.426" v="2157" actId="20577"/>
          <ac:spMkLst>
            <pc:docMk/>
            <pc:sldMk cId="1282094139" sldId="312"/>
            <ac:spMk id="9" creationId="{DF87919B-EDCA-44F6-B80F-9F90B91F0DAD}"/>
          </ac:spMkLst>
        </pc:spChg>
        <pc:spChg chg="add del">
          <ac:chgData name="Jordan McCandless" userId="ac1b987a-2615-4edc-96e8-46c61dc6300f" providerId="ADAL" clId="{BA9702EC-E03C-4A65-B546-950B52A568B9}" dt="2020-05-07T00:03:56.954" v="404" actId="26606"/>
          <ac:spMkLst>
            <pc:docMk/>
            <pc:sldMk cId="1282094139" sldId="312"/>
            <ac:spMk id="75" creationId="{ED56E41F-B8E0-4D18-B554-FD40260DE0E3}"/>
          </ac:spMkLst>
        </pc:spChg>
        <pc:spChg chg="add del">
          <ac:chgData name="Jordan McCandless" userId="ac1b987a-2615-4edc-96e8-46c61dc6300f" providerId="ADAL" clId="{BA9702EC-E03C-4A65-B546-950B52A568B9}" dt="2020-05-07T00:03:56.954" v="404" actId="26606"/>
          <ac:spMkLst>
            <pc:docMk/>
            <pc:sldMk cId="1282094139" sldId="312"/>
            <ac:spMk id="83" creationId="{23E937B9-07EE-456A-A31C-41A8866E28A2}"/>
          </ac:spMkLst>
        </pc:spChg>
        <pc:spChg chg="add">
          <ac:chgData name="Jordan McCandless" userId="ac1b987a-2615-4edc-96e8-46c61dc6300f" providerId="ADAL" clId="{BA9702EC-E03C-4A65-B546-950B52A568B9}" dt="2020-05-07T00:03:56.954" v="404" actId="26606"/>
          <ac:spMkLst>
            <pc:docMk/>
            <pc:sldMk cId="1282094139" sldId="312"/>
            <ac:spMk id="137" creationId="{ED56E41F-B8E0-4D18-B554-FD40260DE0E3}"/>
          </ac:spMkLst>
        </pc:spChg>
        <pc:spChg chg="add">
          <ac:chgData name="Jordan McCandless" userId="ac1b987a-2615-4edc-96e8-46c61dc6300f" providerId="ADAL" clId="{BA9702EC-E03C-4A65-B546-950B52A568B9}" dt="2020-05-07T00:03:56.954" v="404" actId="26606"/>
          <ac:spMkLst>
            <pc:docMk/>
            <pc:sldMk cId="1282094139" sldId="312"/>
            <ac:spMk id="145" creationId="{23E937B9-07EE-456A-A31C-41A8866E28A2}"/>
          </ac:spMkLst>
        </pc:spChg>
        <pc:spChg chg="add del">
          <ac:chgData name="Jordan McCandless" userId="ac1b987a-2615-4edc-96e8-46c61dc6300f" providerId="ADAL" clId="{BA9702EC-E03C-4A65-B546-950B52A568B9}" dt="2020-05-06T23:59:29.157" v="391"/>
          <ac:spMkLst>
            <pc:docMk/>
            <pc:sldMk cId="1282094139" sldId="312"/>
            <ac:spMk id="3080" creationId="{F3C95EBC-1F73-4846-9250-D5E3B023318E}"/>
          </ac:spMkLst>
        </pc:spChg>
        <pc:grpChg chg="add del">
          <ac:chgData name="Jordan McCandless" userId="ac1b987a-2615-4edc-96e8-46c61dc6300f" providerId="ADAL" clId="{BA9702EC-E03C-4A65-B546-950B52A568B9}" dt="2020-05-07T00:03:56.954" v="404" actId="26606"/>
          <ac:grpSpMkLst>
            <pc:docMk/>
            <pc:sldMk cId="1282094139" sldId="312"/>
            <ac:grpSpMk id="77" creationId="{2DB31E17-E562-4F82-98D0-858C84120F34}"/>
          </ac:grpSpMkLst>
        </pc:grpChg>
        <pc:grpChg chg="add">
          <ac:chgData name="Jordan McCandless" userId="ac1b987a-2615-4edc-96e8-46c61dc6300f" providerId="ADAL" clId="{BA9702EC-E03C-4A65-B546-950B52A568B9}" dt="2020-05-07T00:03:56.954" v="404" actId="26606"/>
          <ac:grpSpMkLst>
            <pc:docMk/>
            <pc:sldMk cId="1282094139" sldId="312"/>
            <ac:grpSpMk id="139" creationId="{2DB31E17-E562-4F82-98D0-858C84120F34}"/>
          </ac:grpSpMkLst>
        </pc:grpChg>
        <pc:picChg chg="add del mod">
          <ac:chgData name="Jordan McCandless" userId="ac1b987a-2615-4edc-96e8-46c61dc6300f" providerId="ADAL" clId="{BA9702EC-E03C-4A65-B546-950B52A568B9}" dt="2020-05-06T23:50:03.125" v="370" actId="478"/>
          <ac:picMkLst>
            <pc:docMk/>
            <pc:sldMk cId="1282094139" sldId="312"/>
            <ac:picMk id="5" creationId="{CB798306-4416-438D-89D0-15EF07DAA0DC}"/>
          </ac:picMkLst>
        </pc:picChg>
        <pc:picChg chg="add del mod">
          <ac:chgData name="Jordan McCandless" userId="ac1b987a-2615-4edc-96e8-46c61dc6300f" providerId="ADAL" clId="{BA9702EC-E03C-4A65-B546-950B52A568B9}" dt="2020-05-07T00:03:11.384" v="398"/>
          <ac:picMkLst>
            <pc:docMk/>
            <pc:sldMk cId="1282094139" sldId="312"/>
            <ac:picMk id="8" creationId="{1C9C6CC0-8103-4921-94C6-39444D9245D6}"/>
          </ac:picMkLst>
        </pc:picChg>
        <pc:picChg chg="add mod">
          <ac:chgData name="Jordan McCandless" userId="ac1b987a-2615-4edc-96e8-46c61dc6300f" providerId="ADAL" clId="{BA9702EC-E03C-4A65-B546-950B52A568B9}" dt="2020-05-07T23:16:32.199" v="1912" actId="14100"/>
          <ac:picMkLst>
            <pc:docMk/>
            <pc:sldMk cId="1282094139" sldId="312"/>
            <ac:picMk id="2050" creationId="{225BAF26-F7D6-43C4-AD89-E71CA2730A8B}"/>
          </ac:picMkLst>
        </pc:picChg>
        <pc:picChg chg="add mod">
          <ac:chgData name="Jordan McCandless" userId="ac1b987a-2615-4edc-96e8-46c61dc6300f" providerId="ADAL" clId="{BA9702EC-E03C-4A65-B546-950B52A568B9}" dt="2020-05-07T23:14:14.568" v="1907" actId="1076"/>
          <ac:picMkLst>
            <pc:docMk/>
            <pc:sldMk cId="1282094139" sldId="312"/>
            <ac:picMk id="3076" creationId="{E14C52CA-E909-4F37-BDB1-CAC61469FDF9}"/>
          </ac:picMkLst>
        </pc:picChg>
        <pc:cxnChg chg="add del">
          <ac:chgData name="Jordan McCandless" userId="ac1b987a-2615-4edc-96e8-46c61dc6300f" providerId="ADAL" clId="{BA9702EC-E03C-4A65-B546-950B52A568B9}" dt="2020-05-07T00:03:56.954" v="404" actId="26606"/>
          <ac:cxnSpMkLst>
            <pc:docMk/>
            <pc:sldMk cId="1282094139" sldId="312"/>
            <ac:cxnSpMk id="85" creationId="{FD2308B7-2829-44DD-B213-27EEBDED1411}"/>
          </ac:cxnSpMkLst>
        </pc:cxnChg>
        <pc:cxnChg chg="add">
          <ac:chgData name="Jordan McCandless" userId="ac1b987a-2615-4edc-96e8-46c61dc6300f" providerId="ADAL" clId="{BA9702EC-E03C-4A65-B546-950B52A568B9}" dt="2020-05-07T00:03:56.954" v="404" actId="26606"/>
          <ac:cxnSpMkLst>
            <pc:docMk/>
            <pc:sldMk cId="1282094139" sldId="312"/>
            <ac:cxnSpMk id="147" creationId="{FD2308B7-2829-44DD-B213-27EEBDED1411}"/>
          </ac:cxnSpMkLst>
        </pc:cxnChg>
      </pc:sldChg>
      <pc:sldChg chg="addSp delSp modSp add mod setBg">
        <pc:chgData name="Jordan McCandless" userId="ac1b987a-2615-4edc-96e8-46c61dc6300f" providerId="ADAL" clId="{BA9702EC-E03C-4A65-B546-950B52A568B9}" dt="2020-05-07T23:27:07.042" v="2507" actId="20577"/>
        <pc:sldMkLst>
          <pc:docMk/>
          <pc:sldMk cId="1733380757" sldId="313"/>
        </pc:sldMkLst>
        <pc:spChg chg="mod">
          <ac:chgData name="Jordan McCandless" userId="ac1b987a-2615-4edc-96e8-46c61dc6300f" providerId="ADAL" clId="{BA9702EC-E03C-4A65-B546-950B52A568B9}" dt="2020-05-07T23:22:07.224" v="2161" actId="26606"/>
          <ac:spMkLst>
            <pc:docMk/>
            <pc:sldMk cId="1733380757" sldId="313"/>
            <ac:spMk id="2" creationId="{BBB39AA4-E9FE-4702-8DD9-D224D0993134}"/>
          </ac:spMkLst>
        </pc:spChg>
        <pc:spChg chg="del">
          <ac:chgData name="Jordan McCandless" userId="ac1b987a-2615-4edc-96e8-46c61dc6300f" providerId="ADAL" clId="{BA9702EC-E03C-4A65-B546-950B52A568B9}" dt="2020-05-06T23:52:36.909" v="373"/>
          <ac:spMkLst>
            <pc:docMk/>
            <pc:sldMk cId="1733380757" sldId="313"/>
            <ac:spMk id="3" creationId="{0C8C229A-CD19-48CF-9431-3D442FF7C808}"/>
          </ac:spMkLst>
        </pc:spChg>
        <pc:spChg chg="add del">
          <ac:chgData name="Jordan McCandless" userId="ac1b987a-2615-4edc-96e8-46c61dc6300f" providerId="ADAL" clId="{BA9702EC-E03C-4A65-B546-950B52A568B9}" dt="2020-05-07T23:22:07.224" v="2161" actId="26606"/>
          <ac:spMkLst>
            <pc:docMk/>
            <pc:sldMk cId="1733380757" sldId="313"/>
            <ac:spMk id="73" creationId="{22AC0F86-9A78-4E84-A4B4-ADB8B2629A0C}"/>
          </ac:spMkLst>
        </pc:spChg>
        <pc:spChg chg="add del">
          <ac:chgData name="Jordan McCandless" userId="ac1b987a-2615-4edc-96e8-46c61dc6300f" providerId="ADAL" clId="{BA9702EC-E03C-4A65-B546-950B52A568B9}" dt="2020-05-07T23:22:07.224" v="2161" actId="26606"/>
          <ac:spMkLst>
            <pc:docMk/>
            <pc:sldMk cId="1733380757" sldId="313"/>
            <ac:spMk id="81" creationId="{69A54E25-1C05-48E5-A5CC-3778C1D3632D}"/>
          </ac:spMkLst>
        </pc:spChg>
        <pc:spChg chg="add">
          <ac:chgData name="Jordan McCandless" userId="ac1b987a-2615-4edc-96e8-46c61dc6300f" providerId="ADAL" clId="{BA9702EC-E03C-4A65-B546-950B52A568B9}" dt="2020-05-07T23:22:07.224" v="2161" actId="26606"/>
          <ac:spMkLst>
            <pc:docMk/>
            <pc:sldMk cId="1733380757" sldId="313"/>
            <ac:spMk id="140" creationId="{ED56E41F-B8E0-4D18-B554-FD40260DE0E3}"/>
          </ac:spMkLst>
        </pc:spChg>
        <pc:spChg chg="add">
          <ac:chgData name="Jordan McCandless" userId="ac1b987a-2615-4edc-96e8-46c61dc6300f" providerId="ADAL" clId="{BA9702EC-E03C-4A65-B546-950B52A568B9}" dt="2020-05-07T23:22:07.224" v="2161" actId="26606"/>
          <ac:spMkLst>
            <pc:docMk/>
            <pc:sldMk cId="1733380757" sldId="313"/>
            <ac:spMk id="148" creationId="{23E937B9-07EE-456A-A31C-41A8866E28A2}"/>
          </ac:spMkLst>
        </pc:spChg>
        <pc:spChg chg="add mod ord">
          <ac:chgData name="Jordan McCandless" userId="ac1b987a-2615-4edc-96e8-46c61dc6300f" providerId="ADAL" clId="{BA9702EC-E03C-4A65-B546-950B52A568B9}" dt="2020-05-07T23:27:07.042" v="2507" actId="20577"/>
          <ac:spMkLst>
            <pc:docMk/>
            <pc:sldMk cId="1733380757" sldId="313"/>
            <ac:spMk id="4102" creationId="{C46D809D-3E80-453C-85B9-AFD352F41374}"/>
          </ac:spMkLst>
        </pc:spChg>
        <pc:grpChg chg="add del">
          <ac:chgData name="Jordan McCandless" userId="ac1b987a-2615-4edc-96e8-46c61dc6300f" providerId="ADAL" clId="{BA9702EC-E03C-4A65-B546-950B52A568B9}" dt="2020-05-07T23:22:07.224" v="2161" actId="26606"/>
          <ac:grpSpMkLst>
            <pc:docMk/>
            <pc:sldMk cId="1733380757" sldId="313"/>
            <ac:grpSpMk id="75" creationId="{4AF78B9E-8BE2-4706-9377-A05FA25ABABF}"/>
          </ac:grpSpMkLst>
        </pc:grpChg>
        <pc:grpChg chg="add">
          <ac:chgData name="Jordan McCandless" userId="ac1b987a-2615-4edc-96e8-46c61dc6300f" providerId="ADAL" clId="{BA9702EC-E03C-4A65-B546-950B52A568B9}" dt="2020-05-07T23:22:07.224" v="2161" actId="26606"/>
          <ac:grpSpMkLst>
            <pc:docMk/>
            <pc:sldMk cId="1733380757" sldId="313"/>
            <ac:grpSpMk id="142" creationId="{2DB31E17-E562-4F82-98D0-858C84120F34}"/>
          </ac:grpSpMkLst>
        </pc:grpChg>
        <pc:picChg chg="add mod">
          <ac:chgData name="Jordan McCandless" userId="ac1b987a-2615-4edc-96e8-46c61dc6300f" providerId="ADAL" clId="{BA9702EC-E03C-4A65-B546-950B52A568B9}" dt="2020-05-07T23:22:07.224" v="2161" actId="26606"/>
          <ac:picMkLst>
            <pc:docMk/>
            <pc:sldMk cId="1733380757" sldId="313"/>
            <ac:picMk id="3074" creationId="{FAA7B5F4-5A20-47D9-B918-A299F06096D1}"/>
          </ac:picMkLst>
        </pc:picChg>
        <pc:picChg chg="add del mod">
          <ac:chgData name="Jordan McCandless" userId="ac1b987a-2615-4edc-96e8-46c61dc6300f" providerId="ADAL" clId="{BA9702EC-E03C-4A65-B546-950B52A568B9}" dt="2020-05-07T23:21:55.327" v="2159" actId="478"/>
          <ac:picMkLst>
            <pc:docMk/>
            <pc:sldMk cId="1733380757" sldId="313"/>
            <ac:picMk id="4098" creationId="{A0E7F836-4183-4108-9F7D-FEB114225755}"/>
          </ac:picMkLst>
        </pc:picChg>
        <pc:cxnChg chg="add del">
          <ac:chgData name="Jordan McCandless" userId="ac1b987a-2615-4edc-96e8-46c61dc6300f" providerId="ADAL" clId="{BA9702EC-E03C-4A65-B546-950B52A568B9}" dt="2020-05-07T23:22:07.224" v="2161" actId="26606"/>
          <ac:cxnSpMkLst>
            <pc:docMk/>
            <pc:sldMk cId="1733380757" sldId="313"/>
            <ac:cxnSpMk id="83" creationId="{0E5D0023-B23E-4823-8D72-B07FFF8CAE96}"/>
          </ac:cxnSpMkLst>
        </pc:cxnChg>
        <pc:cxnChg chg="add">
          <ac:chgData name="Jordan McCandless" userId="ac1b987a-2615-4edc-96e8-46c61dc6300f" providerId="ADAL" clId="{BA9702EC-E03C-4A65-B546-950B52A568B9}" dt="2020-05-07T23:22:07.224" v="2161" actId="26606"/>
          <ac:cxnSpMkLst>
            <pc:docMk/>
            <pc:sldMk cId="1733380757" sldId="313"/>
            <ac:cxnSpMk id="150" creationId="{FD2308B7-2829-44DD-B213-27EEBDED1411}"/>
          </ac:cxnSpMkLst>
        </pc:cxnChg>
      </pc:sldChg>
      <pc:sldChg chg="addSp delSp modSp add mod setBg">
        <pc:chgData name="Jordan McCandless" userId="ac1b987a-2615-4edc-96e8-46c61dc6300f" providerId="ADAL" clId="{BA9702EC-E03C-4A65-B546-950B52A568B9}" dt="2020-05-07T23:47:40.431" v="3484" actId="27636"/>
        <pc:sldMkLst>
          <pc:docMk/>
          <pc:sldMk cId="1618548343" sldId="314"/>
        </pc:sldMkLst>
        <pc:spChg chg="mod">
          <ac:chgData name="Jordan McCandless" userId="ac1b987a-2615-4edc-96e8-46c61dc6300f" providerId="ADAL" clId="{BA9702EC-E03C-4A65-B546-950B52A568B9}" dt="2020-05-06T23:56:09.107" v="389" actId="26606"/>
          <ac:spMkLst>
            <pc:docMk/>
            <pc:sldMk cId="1618548343" sldId="314"/>
            <ac:spMk id="2" creationId="{1B7F0338-65EC-4122-A0C8-23B1ECE86E4C}"/>
          </ac:spMkLst>
        </pc:spChg>
        <pc:spChg chg="add del">
          <ac:chgData name="Jordan McCandless" userId="ac1b987a-2615-4edc-96e8-46c61dc6300f" providerId="ADAL" clId="{BA9702EC-E03C-4A65-B546-950B52A568B9}" dt="2020-05-06T23:54:43.407" v="382"/>
          <ac:spMkLst>
            <pc:docMk/>
            <pc:sldMk cId="1618548343" sldId="314"/>
            <ac:spMk id="3" creationId="{054899F2-6685-493D-93D8-4583620370AD}"/>
          </ac:spMkLst>
        </pc:spChg>
        <pc:spChg chg="add del">
          <ac:chgData name="Jordan McCandless" userId="ac1b987a-2615-4edc-96e8-46c61dc6300f" providerId="ADAL" clId="{BA9702EC-E03C-4A65-B546-950B52A568B9}" dt="2020-05-06T23:54:30.059" v="381" actId="478"/>
          <ac:spMkLst>
            <pc:docMk/>
            <pc:sldMk cId="1618548343" sldId="314"/>
            <ac:spMk id="4" creationId="{1AB6085E-9CF8-4F8B-87A6-CE0D85F5A6F9}"/>
          </ac:spMkLst>
        </pc:spChg>
        <pc:spChg chg="add del mod">
          <ac:chgData name="Jordan McCandless" userId="ac1b987a-2615-4edc-96e8-46c61dc6300f" providerId="ADAL" clId="{BA9702EC-E03C-4A65-B546-950B52A568B9}" dt="2020-05-06T23:54:27.640" v="379"/>
          <ac:spMkLst>
            <pc:docMk/>
            <pc:sldMk cId="1618548343" sldId="314"/>
            <ac:spMk id="5" creationId="{A1BBA6CF-44B1-4834-8D8E-18326422CFD5}"/>
          </ac:spMkLst>
        </pc:spChg>
        <pc:spChg chg="add del mod">
          <ac:chgData name="Jordan McCandless" userId="ac1b987a-2615-4edc-96e8-46c61dc6300f" providerId="ADAL" clId="{BA9702EC-E03C-4A65-B546-950B52A568B9}" dt="2020-05-06T23:54:26.952" v="378"/>
          <ac:spMkLst>
            <pc:docMk/>
            <pc:sldMk cId="1618548343" sldId="314"/>
            <ac:spMk id="6" creationId="{8A57C609-9699-459B-97EF-05226CBD7A4D}"/>
          </ac:spMkLst>
        </pc:spChg>
        <pc:spChg chg="add del">
          <ac:chgData name="Jordan McCandless" userId="ac1b987a-2615-4edc-96e8-46c61dc6300f" providerId="ADAL" clId="{BA9702EC-E03C-4A65-B546-950B52A568B9}" dt="2020-05-06T23:56:09.107" v="389" actId="26606"/>
          <ac:spMkLst>
            <pc:docMk/>
            <pc:sldMk cId="1618548343" sldId="314"/>
            <ac:spMk id="79" creationId="{572F6A24-139E-4EB5-86D2-431F42EF85CB}"/>
          </ac:spMkLst>
        </pc:spChg>
        <pc:spChg chg="add del">
          <ac:chgData name="Jordan McCandless" userId="ac1b987a-2615-4edc-96e8-46c61dc6300f" providerId="ADAL" clId="{BA9702EC-E03C-4A65-B546-950B52A568B9}" dt="2020-05-06T23:56:09.107" v="389" actId="26606"/>
          <ac:spMkLst>
            <pc:docMk/>
            <pc:sldMk cId="1618548343" sldId="314"/>
            <ac:spMk id="87" creationId="{C9DA5B05-DD14-4860-AC45-02A8D2EE1AA5}"/>
          </ac:spMkLst>
        </pc:spChg>
        <pc:spChg chg="add">
          <ac:chgData name="Jordan McCandless" userId="ac1b987a-2615-4edc-96e8-46c61dc6300f" providerId="ADAL" clId="{BA9702EC-E03C-4A65-B546-950B52A568B9}" dt="2020-05-06T23:56:09.107" v="389" actId="26606"/>
          <ac:spMkLst>
            <pc:docMk/>
            <pc:sldMk cId="1618548343" sldId="314"/>
            <ac:spMk id="145" creationId="{ED56E41F-B8E0-4D18-B554-FD40260DE0E3}"/>
          </ac:spMkLst>
        </pc:spChg>
        <pc:spChg chg="add">
          <ac:chgData name="Jordan McCandless" userId="ac1b987a-2615-4edc-96e8-46c61dc6300f" providerId="ADAL" clId="{BA9702EC-E03C-4A65-B546-950B52A568B9}" dt="2020-05-06T23:56:09.107" v="389" actId="26606"/>
          <ac:spMkLst>
            <pc:docMk/>
            <pc:sldMk cId="1618548343" sldId="314"/>
            <ac:spMk id="153" creationId="{23E937B9-07EE-456A-A31C-41A8866E28A2}"/>
          </ac:spMkLst>
        </pc:spChg>
        <pc:spChg chg="add mod">
          <ac:chgData name="Jordan McCandless" userId="ac1b987a-2615-4edc-96e8-46c61dc6300f" providerId="ADAL" clId="{BA9702EC-E03C-4A65-B546-950B52A568B9}" dt="2020-05-07T23:47:40.431" v="3484" actId="27636"/>
          <ac:spMkLst>
            <pc:docMk/>
            <pc:sldMk cId="1618548343" sldId="314"/>
            <ac:spMk id="5132" creationId="{4783944F-99ED-41B8-89DC-E8D0A99A5958}"/>
          </ac:spMkLst>
        </pc:spChg>
        <pc:grpChg chg="add del">
          <ac:chgData name="Jordan McCandless" userId="ac1b987a-2615-4edc-96e8-46c61dc6300f" providerId="ADAL" clId="{BA9702EC-E03C-4A65-B546-950B52A568B9}" dt="2020-05-06T23:56:09.107" v="389" actId="26606"/>
          <ac:grpSpMkLst>
            <pc:docMk/>
            <pc:sldMk cId="1618548343" sldId="314"/>
            <ac:grpSpMk id="81" creationId="{3963AE85-BE5D-4975-BACF-DDDCC9C2ACDE}"/>
          </ac:grpSpMkLst>
        </pc:grpChg>
        <pc:grpChg chg="add">
          <ac:chgData name="Jordan McCandless" userId="ac1b987a-2615-4edc-96e8-46c61dc6300f" providerId="ADAL" clId="{BA9702EC-E03C-4A65-B546-950B52A568B9}" dt="2020-05-06T23:56:09.107" v="389" actId="26606"/>
          <ac:grpSpMkLst>
            <pc:docMk/>
            <pc:sldMk cId="1618548343" sldId="314"/>
            <ac:grpSpMk id="147" creationId="{2DB31E17-E562-4F82-98D0-858C84120F34}"/>
          </ac:grpSpMkLst>
        </pc:grpChg>
        <pc:picChg chg="add mod">
          <ac:chgData name="Jordan McCandless" userId="ac1b987a-2615-4edc-96e8-46c61dc6300f" providerId="ADAL" clId="{BA9702EC-E03C-4A65-B546-950B52A568B9}" dt="2020-05-06T23:56:09.107" v="389" actId="26606"/>
          <ac:picMkLst>
            <pc:docMk/>
            <pc:sldMk cId="1618548343" sldId="314"/>
            <ac:picMk id="5128" creationId="{60B1A9C4-6B7E-4107-ACFA-CD4956A526C7}"/>
          </ac:picMkLst>
        </pc:picChg>
        <pc:cxnChg chg="add del">
          <ac:chgData name="Jordan McCandless" userId="ac1b987a-2615-4edc-96e8-46c61dc6300f" providerId="ADAL" clId="{BA9702EC-E03C-4A65-B546-950B52A568B9}" dt="2020-05-06T23:56:09.107" v="389" actId="26606"/>
          <ac:cxnSpMkLst>
            <pc:docMk/>
            <pc:sldMk cId="1618548343" sldId="314"/>
            <ac:cxnSpMk id="89" creationId="{36BE37AC-AD36-4C42-9B8C-C5500F4E7C63}"/>
          </ac:cxnSpMkLst>
        </pc:cxnChg>
        <pc:cxnChg chg="add">
          <ac:chgData name="Jordan McCandless" userId="ac1b987a-2615-4edc-96e8-46c61dc6300f" providerId="ADAL" clId="{BA9702EC-E03C-4A65-B546-950B52A568B9}" dt="2020-05-06T23:56:09.107" v="389" actId="26606"/>
          <ac:cxnSpMkLst>
            <pc:docMk/>
            <pc:sldMk cId="1618548343" sldId="314"/>
            <ac:cxnSpMk id="155" creationId="{FD2308B7-2829-44DD-B213-27EEBDED1411}"/>
          </ac:cxnSpMkLst>
        </pc:cxnChg>
      </pc:sldChg>
      <pc:sldChg chg="addSp modSp add modAnim">
        <pc:chgData name="Jordan McCandless" userId="ac1b987a-2615-4edc-96e8-46c61dc6300f" providerId="ADAL" clId="{BA9702EC-E03C-4A65-B546-950B52A568B9}" dt="2020-05-07T00:03:40.245" v="403" actId="1076"/>
        <pc:sldMkLst>
          <pc:docMk/>
          <pc:sldMk cId="1720649573" sldId="315"/>
        </pc:sldMkLst>
        <pc:picChg chg="add mod">
          <ac:chgData name="Jordan McCandless" userId="ac1b987a-2615-4edc-96e8-46c61dc6300f" providerId="ADAL" clId="{BA9702EC-E03C-4A65-B546-950B52A568B9}" dt="2020-05-07T00:03:40.245" v="403" actId="1076"/>
          <ac:picMkLst>
            <pc:docMk/>
            <pc:sldMk cId="1720649573" sldId="315"/>
            <ac:picMk id="2" creationId="{FDB4304C-E1D4-4873-B611-1A4AB32CC26F}"/>
          </ac:picMkLst>
        </pc:picChg>
      </pc:sldChg>
      <pc:sldChg chg="addSp delSp modSp add mod setBg">
        <pc:chgData name="Jordan McCandless" userId="ac1b987a-2615-4edc-96e8-46c61dc6300f" providerId="ADAL" clId="{BA9702EC-E03C-4A65-B546-950B52A568B9}" dt="2020-05-07T18:46:59.686" v="657" actId="1076"/>
        <pc:sldMkLst>
          <pc:docMk/>
          <pc:sldMk cId="1658696136" sldId="316"/>
        </pc:sldMkLst>
        <pc:spChg chg="add mod">
          <ac:chgData name="Jordan McCandless" userId="ac1b987a-2615-4edc-96e8-46c61dc6300f" providerId="ADAL" clId="{BA9702EC-E03C-4A65-B546-950B52A568B9}" dt="2020-05-07T18:46:31.996" v="655" actId="1076"/>
          <ac:spMkLst>
            <pc:docMk/>
            <pc:sldMk cId="1658696136" sldId="316"/>
            <ac:spMk id="3" creationId="{55C60169-A487-4A14-B0B7-D871FCF75330}"/>
          </ac:spMkLst>
        </pc:spChg>
        <pc:spChg chg="add mod">
          <ac:chgData name="Jordan McCandless" userId="ac1b987a-2615-4edc-96e8-46c61dc6300f" providerId="ADAL" clId="{BA9702EC-E03C-4A65-B546-950B52A568B9}" dt="2020-05-07T18:46:31.996" v="655" actId="1076"/>
          <ac:spMkLst>
            <pc:docMk/>
            <pc:sldMk cId="1658696136" sldId="316"/>
            <ac:spMk id="4" creationId="{C29FD9F2-78A5-416C-B7C0-668BA9B9355C}"/>
          </ac:spMkLst>
        </pc:spChg>
        <pc:spChg chg="add mod">
          <ac:chgData name="Jordan McCandless" userId="ac1b987a-2615-4edc-96e8-46c61dc6300f" providerId="ADAL" clId="{BA9702EC-E03C-4A65-B546-950B52A568B9}" dt="2020-05-07T18:46:59.686" v="657" actId="1076"/>
          <ac:spMkLst>
            <pc:docMk/>
            <pc:sldMk cId="1658696136" sldId="316"/>
            <ac:spMk id="5" creationId="{F0143552-DA0E-4D7E-8544-D14ED5EB8F7B}"/>
          </ac:spMkLst>
        </pc:spChg>
        <pc:spChg chg="add mod">
          <ac:chgData name="Jordan McCandless" userId="ac1b987a-2615-4edc-96e8-46c61dc6300f" providerId="ADAL" clId="{BA9702EC-E03C-4A65-B546-950B52A568B9}" dt="2020-05-07T18:46:31.996" v="655" actId="1076"/>
          <ac:spMkLst>
            <pc:docMk/>
            <pc:sldMk cId="1658696136" sldId="316"/>
            <ac:spMk id="6" creationId="{21BC33B0-95CE-4B3E-9EE6-F346A3445F25}"/>
          </ac:spMkLst>
        </pc:spChg>
        <pc:spChg chg="add mod">
          <ac:chgData name="Jordan McCandless" userId="ac1b987a-2615-4edc-96e8-46c61dc6300f" providerId="ADAL" clId="{BA9702EC-E03C-4A65-B546-950B52A568B9}" dt="2020-05-07T18:46:46.241" v="656" actId="1076"/>
          <ac:spMkLst>
            <pc:docMk/>
            <pc:sldMk cId="1658696136" sldId="316"/>
            <ac:spMk id="7" creationId="{A940589E-AB71-46DF-A954-09B0D6E10D98}"/>
          </ac:spMkLst>
        </pc:spChg>
        <pc:spChg chg="add mod">
          <ac:chgData name="Jordan McCandless" userId="ac1b987a-2615-4edc-96e8-46c61dc6300f" providerId="ADAL" clId="{BA9702EC-E03C-4A65-B546-950B52A568B9}" dt="2020-05-07T18:46:31.996" v="655" actId="1076"/>
          <ac:spMkLst>
            <pc:docMk/>
            <pc:sldMk cId="1658696136" sldId="316"/>
            <ac:spMk id="8" creationId="{831ED65A-92B2-42E1-A119-238EFA447691}"/>
          </ac:spMkLst>
        </pc:spChg>
        <pc:spChg chg="add del">
          <ac:chgData name="Jordan McCandless" userId="ac1b987a-2615-4edc-96e8-46c61dc6300f" providerId="ADAL" clId="{BA9702EC-E03C-4A65-B546-950B52A568B9}" dt="2020-05-07T00:07:14.528" v="420" actId="26606"/>
          <ac:spMkLst>
            <pc:docMk/>
            <pc:sldMk cId="1658696136" sldId="316"/>
            <ac:spMk id="6156" creationId="{1284CA7F-B696-4085-84C6-CD668817E685}"/>
          </ac:spMkLst>
        </pc:spChg>
        <pc:spChg chg="add del">
          <ac:chgData name="Jordan McCandless" userId="ac1b987a-2615-4edc-96e8-46c61dc6300f" providerId="ADAL" clId="{BA9702EC-E03C-4A65-B546-950B52A568B9}" dt="2020-05-07T00:07:14.528" v="420" actId="26606"/>
          <ac:spMkLst>
            <pc:docMk/>
            <pc:sldMk cId="1658696136" sldId="316"/>
            <ac:spMk id="6157" creationId="{858A10F4-B847-4777-BC82-782F6FB36E40}"/>
          </ac:spMkLst>
        </pc:spChg>
        <pc:spChg chg="add del">
          <ac:chgData name="Jordan McCandless" userId="ac1b987a-2615-4edc-96e8-46c61dc6300f" providerId="ADAL" clId="{BA9702EC-E03C-4A65-B546-950B52A568B9}" dt="2020-05-07T00:07:14.528" v="420" actId="26606"/>
          <ac:spMkLst>
            <pc:docMk/>
            <pc:sldMk cId="1658696136" sldId="316"/>
            <ac:spMk id="6158" creationId="{8883B597-C9A1-46EF-AB6B-71DF0B1ED4A6}"/>
          </ac:spMkLst>
        </pc:spChg>
        <pc:spChg chg="add del">
          <ac:chgData name="Jordan McCandless" userId="ac1b987a-2615-4edc-96e8-46c61dc6300f" providerId="ADAL" clId="{BA9702EC-E03C-4A65-B546-950B52A568B9}" dt="2020-05-07T00:07:14.528" v="420" actId="26606"/>
          <ac:spMkLst>
            <pc:docMk/>
            <pc:sldMk cId="1658696136" sldId="316"/>
            <ac:spMk id="6159" creationId="{A0B38421-369F-445C-9543-5BC17BC09040}"/>
          </ac:spMkLst>
        </pc:spChg>
        <pc:spChg chg="add del">
          <ac:chgData name="Jordan McCandless" userId="ac1b987a-2615-4edc-96e8-46c61dc6300f" providerId="ADAL" clId="{BA9702EC-E03C-4A65-B546-950B52A568B9}" dt="2020-05-07T00:07:14.528" v="420" actId="26606"/>
          <ac:spMkLst>
            <pc:docMk/>
            <pc:sldMk cId="1658696136" sldId="316"/>
            <ac:spMk id="6160" creationId="{FAA9CE81-CAF0-41E3-8E73-CAFA13A0B1A7}"/>
          </ac:spMkLst>
        </pc:spChg>
        <pc:picChg chg="add del mod">
          <ac:chgData name="Jordan McCandless" userId="ac1b987a-2615-4edc-96e8-46c61dc6300f" providerId="ADAL" clId="{BA9702EC-E03C-4A65-B546-950B52A568B9}" dt="2020-05-07T18:37:47.712" v="522" actId="478"/>
          <ac:picMkLst>
            <pc:docMk/>
            <pc:sldMk cId="1658696136" sldId="316"/>
            <ac:picMk id="2" creationId="{1EE4086A-C10B-4709-9DA6-D7DB4C3D4FC6}"/>
          </ac:picMkLst>
        </pc:picChg>
        <pc:picChg chg="add mod">
          <ac:chgData name="Jordan McCandless" userId="ac1b987a-2615-4edc-96e8-46c61dc6300f" providerId="ADAL" clId="{BA9702EC-E03C-4A65-B546-950B52A568B9}" dt="2020-05-07T18:46:46.241" v="656" actId="1076"/>
          <ac:picMkLst>
            <pc:docMk/>
            <pc:sldMk cId="1658696136" sldId="316"/>
            <ac:picMk id="1026" creationId="{C3C0AA1E-371E-4603-817D-6AAF8038BF19}"/>
          </ac:picMkLst>
        </pc:picChg>
        <pc:picChg chg="add mod">
          <ac:chgData name="Jordan McCandless" userId="ac1b987a-2615-4edc-96e8-46c61dc6300f" providerId="ADAL" clId="{BA9702EC-E03C-4A65-B546-950B52A568B9}" dt="2020-05-07T18:46:31.996" v="655" actId="1076"/>
          <ac:picMkLst>
            <pc:docMk/>
            <pc:sldMk cId="1658696136" sldId="316"/>
            <ac:picMk id="1028" creationId="{018D63DB-05C1-4154-B47A-ADA34C5C440F}"/>
          </ac:picMkLst>
        </pc:picChg>
        <pc:picChg chg="add mod ord">
          <ac:chgData name="Jordan McCandless" userId="ac1b987a-2615-4edc-96e8-46c61dc6300f" providerId="ADAL" clId="{BA9702EC-E03C-4A65-B546-950B52A568B9}" dt="2020-05-07T18:46:31.996" v="655" actId="1076"/>
          <ac:picMkLst>
            <pc:docMk/>
            <pc:sldMk cId="1658696136" sldId="316"/>
            <ac:picMk id="6146" creationId="{A7B9CBA9-BCCD-43C9-A1A1-978EFC869035}"/>
          </ac:picMkLst>
        </pc:picChg>
        <pc:picChg chg="add mod">
          <ac:chgData name="Jordan McCandless" userId="ac1b987a-2615-4edc-96e8-46c61dc6300f" providerId="ADAL" clId="{BA9702EC-E03C-4A65-B546-950B52A568B9}" dt="2020-05-07T18:46:31.996" v="655" actId="1076"/>
          <ac:picMkLst>
            <pc:docMk/>
            <pc:sldMk cId="1658696136" sldId="316"/>
            <ac:picMk id="6148" creationId="{6702CAEB-B63B-4382-A41E-D9DE074159A2}"/>
          </ac:picMkLst>
        </pc:picChg>
        <pc:picChg chg="add mod ord">
          <ac:chgData name="Jordan McCandless" userId="ac1b987a-2615-4edc-96e8-46c61dc6300f" providerId="ADAL" clId="{BA9702EC-E03C-4A65-B546-950B52A568B9}" dt="2020-05-07T18:46:59.686" v="657" actId="1076"/>
          <ac:picMkLst>
            <pc:docMk/>
            <pc:sldMk cId="1658696136" sldId="316"/>
            <ac:picMk id="6150" creationId="{479C82CF-AA8B-4674-B792-9A9322EA77E1}"/>
          </ac:picMkLst>
        </pc:picChg>
        <pc:picChg chg="add mod ord">
          <ac:chgData name="Jordan McCandless" userId="ac1b987a-2615-4edc-96e8-46c61dc6300f" providerId="ADAL" clId="{BA9702EC-E03C-4A65-B546-950B52A568B9}" dt="2020-05-07T18:46:59.686" v="657" actId="1076"/>
          <ac:picMkLst>
            <pc:docMk/>
            <pc:sldMk cId="1658696136" sldId="316"/>
            <ac:picMk id="6152" creationId="{2131001A-75C7-45E9-AB2B-6614E0059E1C}"/>
          </ac:picMkLst>
        </pc:picChg>
        <pc:picChg chg="add mod ord">
          <ac:chgData name="Jordan McCandless" userId="ac1b987a-2615-4edc-96e8-46c61dc6300f" providerId="ADAL" clId="{BA9702EC-E03C-4A65-B546-950B52A568B9}" dt="2020-05-07T18:46:31.996" v="655" actId="1076"/>
          <ac:picMkLst>
            <pc:docMk/>
            <pc:sldMk cId="1658696136" sldId="316"/>
            <ac:picMk id="6154" creationId="{921A0463-E1D0-4CAF-9D1C-052DAC9CD2F7}"/>
          </ac:picMkLst>
        </pc:picChg>
        <pc:cxnChg chg="add del">
          <ac:chgData name="Jordan McCandless" userId="ac1b987a-2615-4edc-96e8-46c61dc6300f" providerId="ADAL" clId="{BA9702EC-E03C-4A65-B546-950B52A568B9}" dt="2020-05-07T00:07:11.796" v="418" actId="26606"/>
          <ac:cxnSpMkLst>
            <pc:docMk/>
            <pc:sldMk cId="1658696136" sldId="316"/>
            <ac:cxnSpMk id="79" creationId="{B817B4B8-5E01-4B44-BC25-876D56C12149}"/>
          </ac:cxnSpMkLst>
        </pc:cxnChg>
        <pc:cxnChg chg="add del">
          <ac:chgData name="Jordan McCandless" userId="ac1b987a-2615-4edc-96e8-46c61dc6300f" providerId="ADAL" clId="{BA9702EC-E03C-4A65-B546-950B52A568B9}" dt="2020-05-07T00:07:11.796" v="418" actId="26606"/>
          <ac:cxnSpMkLst>
            <pc:docMk/>
            <pc:sldMk cId="1658696136" sldId="316"/>
            <ac:cxnSpMk id="81" creationId="{D683D1A4-93E5-4A4D-B103-8223A220EB2B}"/>
          </ac:cxnSpMkLst>
        </pc:cxnChg>
        <pc:cxnChg chg="add del">
          <ac:chgData name="Jordan McCandless" userId="ac1b987a-2615-4edc-96e8-46c61dc6300f" providerId="ADAL" clId="{BA9702EC-E03C-4A65-B546-950B52A568B9}" dt="2020-05-07T00:07:11.796" v="418" actId="26606"/>
          <ac:cxnSpMkLst>
            <pc:docMk/>
            <pc:sldMk cId="1658696136" sldId="316"/>
            <ac:cxnSpMk id="83" creationId="{B0E8ABF4-C289-489E-BEFB-3077F9D9C773}"/>
          </ac:cxnSpMkLst>
        </pc:cxnChg>
        <pc:cxnChg chg="add del">
          <ac:chgData name="Jordan McCandless" userId="ac1b987a-2615-4edc-96e8-46c61dc6300f" providerId="ADAL" clId="{BA9702EC-E03C-4A65-B546-950B52A568B9}" dt="2020-05-07T00:07:11.796" v="418" actId="26606"/>
          <ac:cxnSpMkLst>
            <pc:docMk/>
            <pc:sldMk cId="1658696136" sldId="316"/>
            <ac:cxnSpMk id="85" creationId="{7989CFA0-35DD-4943-B365-488C66B9B192}"/>
          </ac:cxnSpMkLst>
        </pc:cxnChg>
        <pc:cxnChg chg="add del">
          <ac:chgData name="Jordan McCandless" userId="ac1b987a-2615-4edc-96e8-46c61dc6300f" providerId="ADAL" clId="{BA9702EC-E03C-4A65-B546-950B52A568B9}" dt="2020-05-07T00:07:11.796" v="418" actId="26606"/>
          <ac:cxnSpMkLst>
            <pc:docMk/>
            <pc:sldMk cId="1658696136" sldId="316"/>
            <ac:cxnSpMk id="87" creationId="{688AD040-1A2B-4FB4-A345-7B9F3E5ED9B0}"/>
          </ac:cxnSpMkLst>
        </pc:cxnChg>
        <pc:cxnChg chg="add del">
          <ac:chgData name="Jordan McCandless" userId="ac1b987a-2615-4edc-96e8-46c61dc6300f" providerId="ADAL" clId="{BA9702EC-E03C-4A65-B546-950B52A568B9}" dt="2020-05-07T00:07:11.796" v="418" actId="26606"/>
          <ac:cxnSpMkLst>
            <pc:docMk/>
            <pc:sldMk cId="1658696136" sldId="316"/>
            <ac:cxnSpMk id="89" creationId="{823B704A-724B-41D6-8F33-76939E727D2A}"/>
          </ac:cxnSpMkLst>
        </pc:cxnChg>
        <pc:cxnChg chg="add del">
          <ac:chgData name="Jordan McCandless" userId="ac1b987a-2615-4edc-96e8-46c61dc6300f" providerId="ADAL" clId="{BA9702EC-E03C-4A65-B546-950B52A568B9}" dt="2020-05-07T00:07:16.649" v="422" actId="26606"/>
          <ac:cxnSpMkLst>
            <pc:docMk/>
            <pc:sldMk cId="1658696136" sldId="316"/>
            <ac:cxnSpMk id="6162" creationId="{B817B4B8-5E01-4B44-BC25-876D56C12149}"/>
          </ac:cxnSpMkLst>
        </pc:cxnChg>
        <pc:cxnChg chg="add del">
          <ac:chgData name="Jordan McCandless" userId="ac1b987a-2615-4edc-96e8-46c61dc6300f" providerId="ADAL" clId="{BA9702EC-E03C-4A65-B546-950B52A568B9}" dt="2020-05-07T00:07:16.649" v="422" actId="26606"/>
          <ac:cxnSpMkLst>
            <pc:docMk/>
            <pc:sldMk cId="1658696136" sldId="316"/>
            <ac:cxnSpMk id="6163" creationId="{D683D1A4-93E5-4A4D-B103-8223A220EB2B}"/>
          </ac:cxnSpMkLst>
        </pc:cxnChg>
        <pc:cxnChg chg="add del">
          <ac:chgData name="Jordan McCandless" userId="ac1b987a-2615-4edc-96e8-46c61dc6300f" providerId="ADAL" clId="{BA9702EC-E03C-4A65-B546-950B52A568B9}" dt="2020-05-07T00:07:16.649" v="422" actId="26606"/>
          <ac:cxnSpMkLst>
            <pc:docMk/>
            <pc:sldMk cId="1658696136" sldId="316"/>
            <ac:cxnSpMk id="6164" creationId="{B0E8ABF4-C289-489E-BEFB-3077F9D9C773}"/>
          </ac:cxnSpMkLst>
        </pc:cxnChg>
        <pc:cxnChg chg="add del">
          <ac:chgData name="Jordan McCandless" userId="ac1b987a-2615-4edc-96e8-46c61dc6300f" providerId="ADAL" clId="{BA9702EC-E03C-4A65-B546-950B52A568B9}" dt="2020-05-07T00:07:16.649" v="422" actId="26606"/>
          <ac:cxnSpMkLst>
            <pc:docMk/>
            <pc:sldMk cId="1658696136" sldId="316"/>
            <ac:cxnSpMk id="6165" creationId="{7989CFA0-35DD-4943-B365-488C66B9B192}"/>
          </ac:cxnSpMkLst>
        </pc:cxnChg>
        <pc:cxnChg chg="add del">
          <ac:chgData name="Jordan McCandless" userId="ac1b987a-2615-4edc-96e8-46c61dc6300f" providerId="ADAL" clId="{BA9702EC-E03C-4A65-B546-950B52A568B9}" dt="2020-05-07T00:07:16.649" v="422" actId="26606"/>
          <ac:cxnSpMkLst>
            <pc:docMk/>
            <pc:sldMk cId="1658696136" sldId="316"/>
            <ac:cxnSpMk id="6166" creationId="{688AD040-1A2B-4FB4-A345-7B9F3E5ED9B0}"/>
          </ac:cxnSpMkLst>
        </pc:cxnChg>
        <pc:cxnChg chg="add del">
          <ac:chgData name="Jordan McCandless" userId="ac1b987a-2615-4edc-96e8-46c61dc6300f" providerId="ADAL" clId="{BA9702EC-E03C-4A65-B546-950B52A568B9}" dt="2020-05-07T00:07:16.649" v="422" actId="26606"/>
          <ac:cxnSpMkLst>
            <pc:docMk/>
            <pc:sldMk cId="1658696136" sldId="316"/>
            <ac:cxnSpMk id="6167" creationId="{823B704A-724B-41D6-8F33-76939E727D2A}"/>
          </ac:cxnSpMkLst>
        </pc:cxnChg>
      </pc:sldChg>
      <pc:sldChg chg="addSp delSp modSp add modNotesTx">
        <pc:chgData name="Jordan McCandless" userId="ac1b987a-2615-4edc-96e8-46c61dc6300f" providerId="ADAL" clId="{BA9702EC-E03C-4A65-B546-950B52A568B9}" dt="2020-05-07T23:06:11.001" v="1760" actId="20577"/>
        <pc:sldMkLst>
          <pc:docMk/>
          <pc:sldMk cId="3795695210" sldId="317"/>
        </pc:sldMkLst>
        <pc:spChg chg="del">
          <ac:chgData name="Jordan McCandless" userId="ac1b987a-2615-4edc-96e8-46c61dc6300f" providerId="ADAL" clId="{BA9702EC-E03C-4A65-B546-950B52A568B9}" dt="2020-05-07T23:03:54.712" v="1667" actId="478"/>
          <ac:spMkLst>
            <pc:docMk/>
            <pc:sldMk cId="3795695210" sldId="317"/>
            <ac:spMk id="2" creationId="{B7D0AF02-9A42-4870-BE24-036650CED1A7}"/>
          </ac:spMkLst>
        </pc:spChg>
        <pc:spChg chg="mod">
          <ac:chgData name="Jordan McCandless" userId="ac1b987a-2615-4edc-96e8-46c61dc6300f" providerId="ADAL" clId="{BA9702EC-E03C-4A65-B546-950B52A568B9}" dt="2020-05-07T23:05:31.635" v="1706" actId="20577"/>
          <ac:spMkLst>
            <pc:docMk/>
            <pc:sldMk cId="3795695210" sldId="317"/>
            <ac:spMk id="3" creationId="{F8350727-C9CF-4E8B-AB45-98D4640D5E9F}"/>
          </ac:spMkLst>
        </pc:spChg>
        <pc:spChg chg="mod">
          <ac:chgData name="Jordan McCandless" userId="ac1b987a-2615-4edc-96e8-46c61dc6300f" providerId="ADAL" clId="{BA9702EC-E03C-4A65-B546-950B52A568B9}" dt="2020-05-07T23:05:06.794" v="1675" actId="1076"/>
          <ac:spMkLst>
            <pc:docMk/>
            <pc:sldMk cId="3795695210" sldId="317"/>
            <ac:spMk id="4" creationId="{9029CD9D-868F-453B-A3B2-C1C46C21A652}"/>
          </ac:spMkLst>
        </pc:spChg>
        <pc:spChg chg="add del mod">
          <ac:chgData name="Jordan McCandless" userId="ac1b987a-2615-4edc-96e8-46c61dc6300f" providerId="ADAL" clId="{BA9702EC-E03C-4A65-B546-950B52A568B9}" dt="2020-05-07T22:58:16.645" v="1233"/>
          <ac:spMkLst>
            <pc:docMk/>
            <pc:sldMk cId="3795695210" sldId="317"/>
            <ac:spMk id="5" creationId="{90EA5450-886E-4981-83A7-A53D5153C115}"/>
          </ac:spMkLst>
        </pc:spChg>
        <pc:spChg chg="add del mod">
          <ac:chgData name="Jordan McCandless" userId="ac1b987a-2615-4edc-96e8-46c61dc6300f" providerId="ADAL" clId="{BA9702EC-E03C-4A65-B546-950B52A568B9}" dt="2020-05-07T23:02:44.907" v="1632" actId="478"/>
          <ac:spMkLst>
            <pc:docMk/>
            <pc:sldMk cId="3795695210" sldId="317"/>
            <ac:spMk id="6" creationId="{8CF93E67-A0F0-4095-8252-E7CD3CFF2158}"/>
          </ac:spMkLst>
        </pc:spChg>
        <pc:spChg chg="add mod">
          <ac:chgData name="Jordan McCandless" userId="ac1b987a-2615-4edc-96e8-46c61dc6300f" providerId="ADAL" clId="{BA9702EC-E03C-4A65-B546-950B52A568B9}" dt="2020-05-07T23:05:20.968" v="1677" actId="1076"/>
          <ac:spMkLst>
            <pc:docMk/>
            <pc:sldMk cId="3795695210" sldId="317"/>
            <ac:spMk id="7" creationId="{C55F4037-B9E2-475D-9F2A-A60187878F59}"/>
          </ac:spMkLst>
        </pc:spChg>
      </pc:sldChg>
      <pc:sldChg chg="addSp modSp add modNotesTx">
        <pc:chgData name="Jordan McCandless" userId="ac1b987a-2615-4edc-96e8-46c61dc6300f" providerId="ADAL" clId="{BA9702EC-E03C-4A65-B546-950B52A568B9}" dt="2020-05-07T23:42:33.913" v="3063" actId="20577"/>
        <pc:sldMkLst>
          <pc:docMk/>
          <pc:sldMk cId="2903921587" sldId="318"/>
        </pc:sldMkLst>
        <pc:spChg chg="add mod">
          <ac:chgData name="Jordan McCandless" userId="ac1b987a-2615-4edc-96e8-46c61dc6300f" providerId="ADAL" clId="{BA9702EC-E03C-4A65-B546-950B52A568B9}" dt="2020-05-07T23:32:51.355" v="2555" actId="122"/>
          <ac:spMkLst>
            <pc:docMk/>
            <pc:sldMk cId="2903921587" sldId="318"/>
            <ac:spMk id="2" creationId="{2B5B64E1-CEC9-45C4-B8F5-B5E216CE2B40}"/>
          </ac:spMkLst>
        </pc:spChg>
        <pc:spChg chg="add mod">
          <ac:chgData name="Jordan McCandless" userId="ac1b987a-2615-4edc-96e8-46c61dc6300f" providerId="ADAL" clId="{BA9702EC-E03C-4A65-B546-950B52A568B9}" dt="2020-05-07T23:34:11.675" v="2611" actId="122"/>
          <ac:spMkLst>
            <pc:docMk/>
            <pc:sldMk cId="2903921587" sldId="318"/>
            <ac:spMk id="3" creationId="{D40C86FE-D278-47EA-93B8-46B574320698}"/>
          </ac:spMkLst>
        </pc:spChg>
        <pc:spChg chg="add mod">
          <ac:chgData name="Jordan McCandless" userId="ac1b987a-2615-4edc-96e8-46c61dc6300f" providerId="ADAL" clId="{BA9702EC-E03C-4A65-B546-950B52A568B9}" dt="2020-05-07T23:36:29.991" v="2663" actId="1076"/>
          <ac:spMkLst>
            <pc:docMk/>
            <pc:sldMk cId="2903921587" sldId="318"/>
            <ac:spMk id="4" creationId="{CE73C3AE-3CD8-435B-AE40-0D0C788B743E}"/>
          </ac:spMkLst>
        </pc:spChg>
        <pc:spChg chg="add mod">
          <ac:chgData name="Jordan McCandless" userId="ac1b987a-2615-4edc-96e8-46c61dc6300f" providerId="ADAL" clId="{BA9702EC-E03C-4A65-B546-950B52A568B9}" dt="2020-05-07T23:40:19.532" v="2882" actId="20577"/>
          <ac:spMkLst>
            <pc:docMk/>
            <pc:sldMk cId="2903921587" sldId="318"/>
            <ac:spMk id="5" creationId="{4CF4186A-5913-4E85-90AB-DBB798D9BE68}"/>
          </ac:spMkLst>
        </pc:spChg>
        <pc:picChg chg="add mod">
          <ac:chgData name="Jordan McCandless" userId="ac1b987a-2615-4edc-96e8-46c61dc6300f" providerId="ADAL" clId="{BA9702EC-E03C-4A65-B546-950B52A568B9}" dt="2020-05-07T23:31:03.126" v="2511" actId="1076"/>
          <ac:picMkLst>
            <pc:docMk/>
            <pc:sldMk cId="2903921587" sldId="318"/>
            <ac:picMk id="4098" creationId="{3D0A4F2C-4E2E-4147-B553-CC51DB774756}"/>
          </ac:picMkLst>
        </pc:picChg>
        <pc:picChg chg="add mod">
          <ac:chgData name="Jordan McCandless" userId="ac1b987a-2615-4edc-96e8-46c61dc6300f" providerId="ADAL" clId="{BA9702EC-E03C-4A65-B546-950B52A568B9}" dt="2020-05-07T23:34:18.419" v="2612" actId="1076"/>
          <ac:picMkLst>
            <pc:docMk/>
            <pc:sldMk cId="2903921587" sldId="318"/>
            <ac:picMk id="4100" creationId="{EA809E9C-1F75-46B9-8898-3167D36F57D2}"/>
          </ac:picMkLst>
        </pc:picChg>
        <pc:picChg chg="add mod">
          <ac:chgData name="Jordan McCandless" userId="ac1b987a-2615-4edc-96e8-46c61dc6300f" providerId="ADAL" clId="{BA9702EC-E03C-4A65-B546-950B52A568B9}" dt="2020-05-07T23:35:36.067" v="2617" actId="1076"/>
          <ac:picMkLst>
            <pc:docMk/>
            <pc:sldMk cId="2903921587" sldId="318"/>
            <ac:picMk id="4102" creationId="{AA6CA14C-8D17-42D7-93D2-6807FF7FCC98}"/>
          </ac:picMkLst>
        </pc:picChg>
      </pc:sldChg>
      <pc:sldChg chg="addSp delSp modSp add mod setBg">
        <pc:chgData name="Jordan McCandless" userId="ac1b987a-2615-4edc-96e8-46c61dc6300f" providerId="ADAL" clId="{BA9702EC-E03C-4A65-B546-950B52A568B9}" dt="2020-05-08T00:01:01.144" v="4198" actId="20577"/>
        <pc:sldMkLst>
          <pc:docMk/>
          <pc:sldMk cId="211902042" sldId="319"/>
        </pc:sldMkLst>
        <pc:spChg chg="mod">
          <ac:chgData name="Jordan McCandless" userId="ac1b987a-2615-4edc-96e8-46c61dc6300f" providerId="ADAL" clId="{BA9702EC-E03C-4A65-B546-950B52A568B9}" dt="2020-05-07T23:59:33.208" v="4128" actId="5793"/>
          <ac:spMkLst>
            <pc:docMk/>
            <pc:sldMk cId="211902042" sldId="319"/>
            <ac:spMk id="2" creationId="{9B52735B-2538-428C-8D17-18EB9886522D}"/>
          </ac:spMkLst>
        </pc:spChg>
        <pc:spChg chg="del mod">
          <ac:chgData name="Jordan McCandless" userId="ac1b987a-2615-4edc-96e8-46c61dc6300f" providerId="ADAL" clId="{BA9702EC-E03C-4A65-B546-950B52A568B9}" dt="2020-05-07T23:57:04.624" v="4079" actId="26606"/>
          <ac:spMkLst>
            <pc:docMk/>
            <pc:sldMk cId="211902042" sldId="319"/>
            <ac:spMk id="3" creationId="{3BCD2350-79A5-4DE1-B43D-50003E3A00A6}"/>
          </ac:spMkLst>
        </pc:spChg>
        <pc:spChg chg="add">
          <ac:chgData name="Jordan McCandless" userId="ac1b987a-2615-4edc-96e8-46c61dc6300f" providerId="ADAL" clId="{BA9702EC-E03C-4A65-B546-950B52A568B9}" dt="2020-05-07T23:57:04.624" v="4079" actId="26606"/>
          <ac:spMkLst>
            <pc:docMk/>
            <pc:sldMk cId="211902042" sldId="319"/>
            <ac:spMk id="10" creationId="{52BE4420-3B5F-4549-8B4A-77855B8215EC}"/>
          </ac:spMkLst>
        </pc:spChg>
        <pc:spChg chg="add">
          <ac:chgData name="Jordan McCandless" userId="ac1b987a-2615-4edc-96e8-46c61dc6300f" providerId="ADAL" clId="{BA9702EC-E03C-4A65-B546-950B52A568B9}" dt="2020-05-07T23:57:04.624" v="4079" actId="26606"/>
          <ac:spMkLst>
            <pc:docMk/>
            <pc:sldMk cId="211902042" sldId="319"/>
            <ac:spMk id="12" creationId="{A75876F6-95D4-48CB-8E3E-4401A96E25A4}"/>
          </ac:spMkLst>
        </pc:spChg>
        <pc:spChg chg="add">
          <ac:chgData name="Jordan McCandless" userId="ac1b987a-2615-4edc-96e8-46c61dc6300f" providerId="ADAL" clId="{BA9702EC-E03C-4A65-B546-950B52A568B9}" dt="2020-05-07T23:57:04.624" v="4079" actId="26606"/>
          <ac:spMkLst>
            <pc:docMk/>
            <pc:sldMk cId="211902042" sldId="319"/>
            <ac:spMk id="14" creationId="{D1B84719-90BB-4D0C-92D8-61DC5512B34B}"/>
          </ac:spMkLst>
        </pc:spChg>
        <pc:spChg chg="add">
          <ac:chgData name="Jordan McCandless" userId="ac1b987a-2615-4edc-96e8-46c61dc6300f" providerId="ADAL" clId="{BA9702EC-E03C-4A65-B546-950B52A568B9}" dt="2020-05-07T23:57:04.624" v="4079" actId="26606"/>
          <ac:spMkLst>
            <pc:docMk/>
            <pc:sldMk cId="211902042" sldId="319"/>
            <ac:spMk id="16" creationId="{7B407EC4-5D16-4845-9840-4E28622B6568}"/>
          </ac:spMkLst>
        </pc:spChg>
        <pc:graphicFrameChg chg="add mod">
          <ac:chgData name="Jordan McCandless" userId="ac1b987a-2615-4edc-96e8-46c61dc6300f" providerId="ADAL" clId="{BA9702EC-E03C-4A65-B546-950B52A568B9}" dt="2020-05-08T00:01:01.144" v="4198" actId="20577"/>
          <ac:graphicFrameMkLst>
            <pc:docMk/>
            <pc:sldMk cId="211902042" sldId="319"/>
            <ac:graphicFrameMk id="5" creationId="{AB026F30-BF0C-4D4F-B7B2-F7F0B044AA6B}"/>
          </ac:graphicFrameMkLst>
        </pc:graphicFrameChg>
      </pc:sldChg>
      <pc:sldChg chg="add ord">
        <pc:chgData name="Jordan McCandless" userId="ac1b987a-2615-4edc-96e8-46c61dc6300f" providerId="ADAL" clId="{BA9702EC-E03C-4A65-B546-950B52A568B9}" dt="2020-05-08T20:26:25.365" v="4207"/>
        <pc:sldMkLst>
          <pc:docMk/>
          <pc:sldMk cId="1203092755" sldId="320"/>
        </pc:sldMkLst>
      </pc:sldChg>
      <pc:sldChg chg="addSp modSp add mod ord setBg">
        <pc:chgData name="Jordan McCandless" userId="ac1b987a-2615-4edc-96e8-46c61dc6300f" providerId="ADAL" clId="{BA9702EC-E03C-4A65-B546-950B52A568B9}" dt="2020-05-08T22:03:08.873" v="5719" actId="20577"/>
        <pc:sldMkLst>
          <pc:docMk/>
          <pc:sldMk cId="3837633680" sldId="321"/>
        </pc:sldMkLst>
        <pc:spChg chg="mod">
          <ac:chgData name="Jordan McCandless" userId="ac1b987a-2615-4edc-96e8-46c61dc6300f" providerId="ADAL" clId="{BA9702EC-E03C-4A65-B546-950B52A568B9}" dt="2020-05-08T21:49:04.409" v="5350" actId="26606"/>
          <ac:spMkLst>
            <pc:docMk/>
            <pc:sldMk cId="3837633680" sldId="321"/>
            <ac:spMk id="2" creationId="{62B46E34-A717-4690-B818-8C99020D480F}"/>
          </ac:spMkLst>
        </pc:spChg>
        <pc:spChg chg="mod ord">
          <ac:chgData name="Jordan McCandless" userId="ac1b987a-2615-4edc-96e8-46c61dc6300f" providerId="ADAL" clId="{BA9702EC-E03C-4A65-B546-950B52A568B9}" dt="2020-05-08T22:03:08.873" v="5719" actId="20577"/>
          <ac:spMkLst>
            <pc:docMk/>
            <pc:sldMk cId="3837633680" sldId="321"/>
            <ac:spMk id="3" creationId="{22DCCD37-D176-4A39-B353-2C0D8A536FC3}"/>
          </ac:spMkLst>
        </pc:spChg>
        <pc:spChg chg="add">
          <ac:chgData name="Jordan McCandless" userId="ac1b987a-2615-4edc-96e8-46c61dc6300f" providerId="ADAL" clId="{BA9702EC-E03C-4A65-B546-950B52A568B9}" dt="2020-05-08T21:49:04.409" v="5350" actId="26606"/>
          <ac:spMkLst>
            <pc:docMk/>
            <pc:sldMk cId="3837633680" sldId="321"/>
            <ac:spMk id="71" creationId="{ED56E41F-B8E0-4D18-B554-FD40260DE0E3}"/>
          </ac:spMkLst>
        </pc:spChg>
        <pc:spChg chg="add">
          <ac:chgData name="Jordan McCandless" userId="ac1b987a-2615-4edc-96e8-46c61dc6300f" providerId="ADAL" clId="{BA9702EC-E03C-4A65-B546-950B52A568B9}" dt="2020-05-08T21:49:04.409" v="5350" actId="26606"/>
          <ac:spMkLst>
            <pc:docMk/>
            <pc:sldMk cId="3837633680" sldId="321"/>
            <ac:spMk id="79" creationId="{23E937B9-07EE-456A-A31C-41A8866E28A2}"/>
          </ac:spMkLst>
        </pc:spChg>
        <pc:grpChg chg="add">
          <ac:chgData name="Jordan McCandless" userId="ac1b987a-2615-4edc-96e8-46c61dc6300f" providerId="ADAL" clId="{BA9702EC-E03C-4A65-B546-950B52A568B9}" dt="2020-05-08T21:49:04.409" v="5350" actId="26606"/>
          <ac:grpSpMkLst>
            <pc:docMk/>
            <pc:sldMk cId="3837633680" sldId="321"/>
            <ac:grpSpMk id="73" creationId="{2DB31E17-E562-4F82-98D0-858C84120F34}"/>
          </ac:grpSpMkLst>
        </pc:grpChg>
        <pc:picChg chg="add mod">
          <ac:chgData name="Jordan McCandless" userId="ac1b987a-2615-4edc-96e8-46c61dc6300f" providerId="ADAL" clId="{BA9702EC-E03C-4A65-B546-950B52A568B9}" dt="2020-05-08T21:49:04.409" v="5350" actId="26606"/>
          <ac:picMkLst>
            <pc:docMk/>
            <pc:sldMk cId="3837633680" sldId="321"/>
            <ac:picMk id="7170" creationId="{963642D1-8CCD-4EF5-87EB-6C9B4B58B47A}"/>
          </ac:picMkLst>
        </pc:picChg>
        <pc:cxnChg chg="add">
          <ac:chgData name="Jordan McCandless" userId="ac1b987a-2615-4edc-96e8-46c61dc6300f" providerId="ADAL" clId="{BA9702EC-E03C-4A65-B546-950B52A568B9}" dt="2020-05-08T21:49:04.409" v="5350" actId="26606"/>
          <ac:cxnSpMkLst>
            <pc:docMk/>
            <pc:sldMk cId="3837633680" sldId="321"/>
            <ac:cxnSpMk id="81" creationId="{FD2308B7-2829-44DD-B213-27EEBDED1411}"/>
          </ac:cxnSpMkLst>
        </pc:cxnChg>
      </pc:sldChg>
      <pc:sldChg chg="addSp delSp modSp add del mod ord setBg">
        <pc:chgData name="Jordan McCandless" userId="ac1b987a-2615-4edc-96e8-46c61dc6300f" providerId="ADAL" clId="{BA9702EC-E03C-4A65-B546-950B52A568B9}" dt="2020-05-08T21:36:43.782" v="5244" actId="2696"/>
        <pc:sldMkLst>
          <pc:docMk/>
          <pc:sldMk cId="1348028549" sldId="322"/>
        </pc:sldMkLst>
        <pc:spChg chg="mod ord">
          <ac:chgData name="Jordan McCandless" userId="ac1b987a-2615-4edc-96e8-46c61dc6300f" providerId="ADAL" clId="{BA9702EC-E03C-4A65-B546-950B52A568B9}" dt="2020-05-08T21:36:14.738" v="5243" actId="26606"/>
          <ac:spMkLst>
            <pc:docMk/>
            <pc:sldMk cId="1348028549" sldId="322"/>
            <ac:spMk id="2" creationId="{7B92003C-07BC-46B3-A362-5B36A46C1BCF}"/>
          </ac:spMkLst>
        </pc:spChg>
        <pc:spChg chg="del mod ord">
          <ac:chgData name="Jordan McCandless" userId="ac1b987a-2615-4edc-96e8-46c61dc6300f" providerId="ADAL" clId="{BA9702EC-E03C-4A65-B546-950B52A568B9}" dt="2020-05-08T21:27:17.639" v="5169" actId="478"/>
          <ac:spMkLst>
            <pc:docMk/>
            <pc:sldMk cId="1348028549" sldId="322"/>
            <ac:spMk id="3" creationId="{D437F97F-4DFA-4FAE-B406-BB15817AC767}"/>
          </ac:spMkLst>
        </pc:spChg>
        <pc:spChg chg="add del mod">
          <ac:chgData name="Jordan McCandless" userId="ac1b987a-2615-4edc-96e8-46c61dc6300f" providerId="ADAL" clId="{BA9702EC-E03C-4A65-B546-950B52A568B9}" dt="2020-05-08T21:27:29.227" v="5171" actId="478"/>
          <ac:spMkLst>
            <pc:docMk/>
            <pc:sldMk cId="1348028549" sldId="322"/>
            <ac:spMk id="5" creationId="{9B624BD4-4F47-4CD6-ACE7-532387985C31}"/>
          </ac:spMkLst>
        </pc:spChg>
        <pc:spChg chg="add del">
          <ac:chgData name="Jordan McCandless" userId="ac1b987a-2615-4edc-96e8-46c61dc6300f" providerId="ADAL" clId="{BA9702EC-E03C-4A65-B546-950B52A568B9}" dt="2020-05-08T21:26:53.964" v="5164" actId="26606"/>
          <ac:spMkLst>
            <pc:docMk/>
            <pc:sldMk cId="1348028549" sldId="322"/>
            <ac:spMk id="71" creationId="{22AC0F86-9A78-4E84-A4B4-ADB8B2629A0C}"/>
          </ac:spMkLst>
        </pc:spChg>
        <pc:spChg chg="add del">
          <ac:chgData name="Jordan McCandless" userId="ac1b987a-2615-4edc-96e8-46c61dc6300f" providerId="ADAL" clId="{BA9702EC-E03C-4A65-B546-950B52A568B9}" dt="2020-05-08T21:26:53.964" v="5164" actId="26606"/>
          <ac:spMkLst>
            <pc:docMk/>
            <pc:sldMk cId="1348028549" sldId="322"/>
            <ac:spMk id="79" creationId="{69A54E25-1C05-48E5-A5CC-3778C1D3632D}"/>
          </ac:spMkLst>
        </pc:spChg>
        <pc:spChg chg="add del">
          <ac:chgData name="Jordan McCandless" userId="ac1b987a-2615-4edc-96e8-46c61dc6300f" providerId="ADAL" clId="{BA9702EC-E03C-4A65-B546-950B52A568B9}" dt="2020-05-08T21:27:37.467" v="5174" actId="26606"/>
          <ac:spMkLst>
            <pc:docMk/>
            <pc:sldMk cId="1348028549" sldId="322"/>
            <ac:spMk id="140" creationId="{A440FBE6-72B7-43D4-A8EB-FDBC35FE56C6}"/>
          </ac:spMkLst>
        </pc:spChg>
        <pc:spChg chg="add del">
          <ac:chgData name="Jordan McCandless" userId="ac1b987a-2615-4edc-96e8-46c61dc6300f" providerId="ADAL" clId="{BA9702EC-E03C-4A65-B546-950B52A568B9}" dt="2020-05-08T21:29:13.117" v="5203" actId="26606"/>
          <ac:spMkLst>
            <pc:docMk/>
            <pc:sldMk cId="1348028549" sldId="322"/>
            <ac:spMk id="152" creationId="{9F1F6E2E-E2E7-4689-9E5D-51F37CBE4127}"/>
          </ac:spMkLst>
        </pc:spChg>
        <pc:spChg chg="add del">
          <ac:chgData name="Jordan McCandless" userId="ac1b987a-2615-4edc-96e8-46c61dc6300f" providerId="ADAL" clId="{BA9702EC-E03C-4A65-B546-950B52A568B9}" dt="2020-05-08T21:36:05.761" v="5240" actId="26606"/>
          <ac:spMkLst>
            <pc:docMk/>
            <pc:sldMk cId="1348028549" sldId="322"/>
            <ac:spMk id="158" creationId="{AAA2202F-2A68-464D-8E53-CEBE9303D848}"/>
          </ac:spMkLst>
        </pc:spChg>
        <pc:spChg chg="add del">
          <ac:chgData name="Jordan McCandless" userId="ac1b987a-2615-4edc-96e8-46c61dc6300f" providerId="ADAL" clId="{BA9702EC-E03C-4A65-B546-950B52A568B9}" dt="2020-05-08T21:29:13.117" v="5203" actId="26606"/>
          <ac:spMkLst>
            <pc:docMk/>
            <pc:sldMk cId="1348028549" sldId="322"/>
            <ac:spMk id="160" creationId="{7731DD8B-7A0A-47A0-BF6B-EBB4F9709B91}"/>
          </ac:spMkLst>
        </pc:spChg>
        <pc:spChg chg="add del">
          <ac:chgData name="Jordan McCandless" userId="ac1b987a-2615-4edc-96e8-46c61dc6300f" providerId="ADAL" clId="{BA9702EC-E03C-4A65-B546-950B52A568B9}" dt="2020-05-08T21:27:37.416" v="5173" actId="26606"/>
          <ac:spMkLst>
            <pc:docMk/>
            <pc:sldMk cId="1348028549" sldId="322"/>
            <ac:spMk id="198" creationId="{9401732C-37EE-4B98-A709-9530173F3802}"/>
          </ac:spMkLst>
        </pc:spChg>
        <pc:spChg chg="add del">
          <ac:chgData name="Jordan McCandless" userId="ac1b987a-2615-4edc-96e8-46c61dc6300f" providerId="ADAL" clId="{BA9702EC-E03C-4A65-B546-950B52A568B9}" dt="2020-05-08T21:36:14.738" v="5243" actId="26606"/>
          <ac:spMkLst>
            <pc:docMk/>
            <pc:sldMk cId="1348028549" sldId="322"/>
            <ac:spMk id="200" creationId="{8BA45E5C-ACB9-49E8-B4DB-5255C2376673}"/>
          </ac:spMkLst>
        </pc:spChg>
        <pc:spChg chg="add del">
          <ac:chgData name="Jordan McCandless" userId="ac1b987a-2615-4edc-96e8-46c61dc6300f" providerId="ADAL" clId="{BA9702EC-E03C-4A65-B546-950B52A568B9}" dt="2020-05-08T21:36:14.738" v="5243" actId="26606"/>
          <ac:spMkLst>
            <pc:docMk/>
            <pc:sldMk cId="1348028549" sldId="322"/>
            <ac:spMk id="201" creationId="{857E618C-1D7B-4A51-90C1-6106CD8A1AE7}"/>
          </ac:spMkLst>
        </pc:spChg>
        <pc:spChg chg="add del">
          <ac:chgData name="Jordan McCandless" userId="ac1b987a-2615-4edc-96e8-46c61dc6300f" providerId="ADAL" clId="{BA9702EC-E03C-4A65-B546-950B52A568B9}" dt="2020-05-08T21:36:14.623" v="5242" actId="26606"/>
          <ac:spMkLst>
            <pc:docMk/>
            <pc:sldMk cId="1348028549" sldId="322"/>
            <ac:spMk id="203" creationId="{C9D262D4-AE8B-4620-949A-609FC366FC05}"/>
          </ac:spMkLst>
        </pc:spChg>
        <pc:spChg chg="add del">
          <ac:chgData name="Jordan McCandless" userId="ac1b987a-2615-4edc-96e8-46c61dc6300f" providerId="ADAL" clId="{BA9702EC-E03C-4A65-B546-950B52A568B9}" dt="2020-05-08T21:36:14.623" v="5242" actId="26606"/>
          <ac:spMkLst>
            <pc:docMk/>
            <pc:sldMk cId="1348028549" sldId="322"/>
            <ac:spMk id="204" creationId="{3605853C-E63A-49E2-84A4-4B7DD77A562C}"/>
          </ac:spMkLst>
        </pc:spChg>
        <pc:spChg chg="add del">
          <ac:chgData name="Jordan McCandless" userId="ac1b987a-2615-4edc-96e8-46c61dc6300f" providerId="ADAL" clId="{BA9702EC-E03C-4A65-B546-950B52A568B9}" dt="2020-05-08T21:27:24.351" v="5170" actId="26606"/>
          <ac:spMkLst>
            <pc:docMk/>
            <pc:sldMk cId="1348028549" sldId="322"/>
            <ac:spMk id="2052" creationId="{ED56E41F-B8E0-4D18-B554-FD40260DE0E3}"/>
          </ac:spMkLst>
        </pc:spChg>
        <pc:spChg chg="add del">
          <ac:chgData name="Jordan McCandless" userId="ac1b987a-2615-4edc-96e8-46c61dc6300f" providerId="ADAL" clId="{BA9702EC-E03C-4A65-B546-950B52A568B9}" dt="2020-05-08T21:27:24.351" v="5170" actId="26606"/>
          <ac:spMkLst>
            <pc:docMk/>
            <pc:sldMk cId="1348028549" sldId="322"/>
            <ac:spMk id="2054" creationId="{23E937B9-07EE-456A-A31C-41A8866E28A2}"/>
          </ac:spMkLst>
        </pc:spChg>
        <pc:spChg chg="add del">
          <ac:chgData name="Jordan McCandless" userId="ac1b987a-2615-4edc-96e8-46c61dc6300f" providerId="ADAL" clId="{BA9702EC-E03C-4A65-B546-950B52A568B9}" dt="2020-05-08T21:36:14.738" v="5243" actId="26606"/>
          <ac:spMkLst>
            <pc:docMk/>
            <pc:sldMk cId="1348028549" sldId="322"/>
            <ac:spMk id="2058" creationId="{1CD07172-CD61-45EB-BEE3-F644503E5C8A}"/>
          </ac:spMkLst>
        </pc:spChg>
        <pc:spChg chg="add del">
          <ac:chgData name="Jordan McCandless" userId="ac1b987a-2615-4edc-96e8-46c61dc6300f" providerId="ADAL" clId="{BA9702EC-E03C-4A65-B546-950B52A568B9}" dt="2020-05-08T21:36:14.738" v="5243" actId="26606"/>
          <ac:spMkLst>
            <pc:docMk/>
            <pc:sldMk cId="1348028549" sldId="322"/>
            <ac:spMk id="2059" creationId="{1EADA5DB-ED12-413A-AAB5-6A8D1152E6C4}"/>
          </ac:spMkLst>
        </pc:spChg>
        <pc:spChg chg="add del">
          <ac:chgData name="Jordan McCandless" userId="ac1b987a-2615-4edc-96e8-46c61dc6300f" providerId="ADAL" clId="{BA9702EC-E03C-4A65-B546-950B52A568B9}" dt="2020-05-08T21:36:03.190" v="5238" actId="26606"/>
          <ac:spMkLst>
            <pc:docMk/>
            <pc:sldMk cId="1348028549" sldId="322"/>
            <ac:spMk id="2064" creationId="{C9D262D4-AE8B-4620-949A-609FC366FC05}"/>
          </ac:spMkLst>
        </pc:spChg>
        <pc:spChg chg="add del">
          <ac:chgData name="Jordan McCandless" userId="ac1b987a-2615-4edc-96e8-46c61dc6300f" providerId="ADAL" clId="{BA9702EC-E03C-4A65-B546-950B52A568B9}" dt="2020-05-08T21:36:03.190" v="5238" actId="26606"/>
          <ac:spMkLst>
            <pc:docMk/>
            <pc:sldMk cId="1348028549" sldId="322"/>
            <ac:spMk id="2065" creationId="{3605853C-E63A-49E2-84A4-4B7DD77A562C}"/>
          </ac:spMkLst>
        </pc:spChg>
        <pc:spChg chg="add del">
          <ac:chgData name="Jordan McCandless" userId="ac1b987a-2615-4edc-96e8-46c61dc6300f" providerId="ADAL" clId="{BA9702EC-E03C-4A65-B546-950B52A568B9}" dt="2020-05-08T21:36:05.761" v="5240" actId="26606"/>
          <ac:spMkLst>
            <pc:docMk/>
            <pc:sldMk cId="1348028549" sldId="322"/>
            <ac:spMk id="2072" creationId="{9B347087-DEE1-4F23-8486-A2690AA195E5}"/>
          </ac:spMkLst>
        </pc:spChg>
        <pc:spChg chg="add del">
          <ac:chgData name="Jordan McCandless" userId="ac1b987a-2615-4edc-96e8-46c61dc6300f" providerId="ADAL" clId="{BA9702EC-E03C-4A65-B546-950B52A568B9}" dt="2020-05-08T21:36:05.761" v="5240" actId="26606"/>
          <ac:spMkLst>
            <pc:docMk/>
            <pc:sldMk cId="1348028549" sldId="322"/>
            <ac:spMk id="2073" creationId="{44BB81AE-EE4A-4AA4-8941-104B6C943598}"/>
          </ac:spMkLst>
        </pc:spChg>
        <pc:spChg chg="add">
          <ac:chgData name="Jordan McCandless" userId="ac1b987a-2615-4edc-96e8-46c61dc6300f" providerId="ADAL" clId="{BA9702EC-E03C-4A65-B546-950B52A568B9}" dt="2020-05-08T21:36:14.738" v="5243" actId="26606"/>
          <ac:spMkLst>
            <pc:docMk/>
            <pc:sldMk cId="1348028549" sldId="322"/>
            <ac:spMk id="2084" creationId="{9401732C-37EE-4B98-A709-9530173F3802}"/>
          </ac:spMkLst>
        </pc:spChg>
        <pc:grpChg chg="add del">
          <ac:chgData name="Jordan McCandless" userId="ac1b987a-2615-4edc-96e8-46c61dc6300f" providerId="ADAL" clId="{BA9702EC-E03C-4A65-B546-950B52A568B9}" dt="2020-05-08T21:26:53.964" v="5164" actId="26606"/>
          <ac:grpSpMkLst>
            <pc:docMk/>
            <pc:sldMk cId="1348028549" sldId="322"/>
            <ac:grpSpMk id="73" creationId="{4AF78B9E-8BE2-4706-9377-A05FA25ABABF}"/>
          </ac:grpSpMkLst>
        </pc:grpChg>
        <pc:grpChg chg="add del">
          <ac:chgData name="Jordan McCandless" userId="ac1b987a-2615-4edc-96e8-46c61dc6300f" providerId="ADAL" clId="{BA9702EC-E03C-4A65-B546-950B52A568B9}" dt="2020-05-08T21:27:37.467" v="5174" actId="26606"/>
          <ac:grpSpMkLst>
            <pc:docMk/>
            <pc:sldMk cId="1348028549" sldId="322"/>
            <ac:grpSpMk id="142" creationId="{647B8492-BC4D-4046-B35A-C38E03494068}"/>
          </ac:grpSpMkLst>
        </pc:grpChg>
        <pc:grpChg chg="add del">
          <ac:chgData name="Jordan McCandless" userId="ac1b987a-2615-4edc-96e8-46c61dc6300f" providerId="ADAL" clId="{BA9702EC-E03C-4A65-B546-950B52A568B9}" dt="2020-05-08T21:29:13.117" v="5203" actId="26606"/>
          <ac:grpSpMkLst>
            <pc:docMk/>
            <pc:sldMk cId="1348028549" sldId="322"/>
            <ac:grpSpMk id="144" creationId="{03E8C8A2-D2DA-42F8-84AA-AC5AB4251D29}"/>
          </ac:grpSpMkLst>
        </pc:grpChg>
        <pc:grpChg chg="add del">
          <ac:chgData name="Jordan McCandless" userId="ac1b987a-2615-4edc-96e8-46c61dc6300f" providerId="ADAL" clId="{BA9702EC-E03C-4A65-B546-950B52A568B9}" dt="2020-05-08T21:29:13.117" v="5203" actId="26606"/>
          <ac:grpSpMkLst>
            <pc:docMk/>
            <pc:sldMk cId="1348028549" sldId="322"/>
            <ac:grpSpMk id="154" creationId="{BB728A18-FF26-43E9-AF31-9608EBA3D5C7}"/>
          </ac:grpSpMkLst>
        </pc:grpChg>
        <pc:grpChg chg="add del">
          <ac:chgData name="Jordan McCandless" userId="ac1b987a-2615-4edc-96e8-46c61dc6300f" providerId="ADAL" clId="{BA9702EC-E03C-4A65-B546-950B52A568B9}" dt="2020-05-08T21:36:03.190" v="5238" actId="26606"/>
          <ac:grpSpMkLst>
            <pc:docMk/>
            <pc:sldMk cId="1348028549" sldId="322"/>
            <ac:grpSpMk id="156" creationId="{9500549F-5B68-400C-A605-BDF102BDBB0A}"/>
          </ac:grpSpMkLst>
        </pc:grpChg>
        <pc:grpChg chg="add del">
          <ac:chgData name="Jordan McCandless" userId="ac1b987a-2615-4edc-96e8-46c61dc6300f" providerId="ADAL" clId="{BA9702EC-E03C-4A65-B546-950B52A568B9}" dt="2020-05-08T21:27:37.416" v="5173" actId="26606"/>
          <ac:grpSpMkLst>
            <pc:docMk/>
            <pc:sldMk cId="1348028549" sldId="322"/>
            <ac:grpSpMk id="192" creationId="{749C117F-F390-437B-ADB0-57E87EFF34F5}"/>
          </ac:grpSpMkLst>
        </pc:grpChg>
        <pc:grpChg chg="add del">
          <ac:chgData name="Jordan McCandless" userId="ac1b987a-2615-4edc-96e8-46c61dc6300f" providerId="ADAL" clId="{BA9702EC-E03C-4A65-B546-950B52A568B9}" dt="2020-05-08T21:27:37.416" v="5173" actId="26606"/>
          <ac:grpSpMkLst>
            <pc:docMk/>
            <pc:sldMk cId="1348028549" sldId="322"/>
            <ac:grpSpMk id="199" creationId="{654E48C8-2A00-4C54-BC9C-B18EE49E9C13}"/>
          </ac:grpSpMkLst>
        </pc:grpChg>
        <pc:grpChg chg="add del">
          <ac:chgData name="Jordan McCandless" userId="ac1b987a-2615-4edc-96e8-46c61dc6300f" providerId="ADAL" clId="{BA9702EC-E03C-4A65-B546-950B52A568B9}" dt="2020-05-08T21:36:14.623" v="5242" actId="26606"/>
          <ac:grpSpMkLst>
            <pc:docMk/>
            <pc:sldMk cId="1348028549" sldId="322"/>
            <ac:grpSpMk id="205" creationId="{9500549F-5B68-400C-A605-BDF102BDBB0A}"/>
          </ac:grpSpMkLst>
        </pc:grpChg>
        <pc:grpChg chg="add del">
          <ac:chgData name="Jordan McCandless" userId="ac1b987a-2615-4edc-96e8-46c61dc6300f" providerId="ADAL" clId="{BA9702EC-E03C-4A65-B546-950B52A568B9}" dt="2020-05-08T21:27:24.351" v="5170" actId="26606"/>
          <ac:grpSpMkLst>
            <pc:docMk/>
            <pc:sldMk cId="1348028549" sldId="322"/>
            <ac:grpSpMk id="2053" creationId="{2DB31E17-E562-4F82-98D0-858C84120F34}"/>
          </ac:grpSpMkLst>
        </pc:grpChg>
        <pc:grpChg chg="add del">
          <ac:chgData name="Jordan McCandless" userId="ac1b987a-2615-4edc-96e8-46c61dc6300f" providerId="ADAL" clId="{BA9702EC-E03C-4A65-B546-950B52A568B9}" dt="2020-05-08T21:36:14.738" v="5243" actId="26606"/>
          <ac:grpSpMkLst>
            <pc:docMk/>
            <pc:sldMk cId="1348028549" sldId="322"/>
            <ac:grpSpMk id="2056" creationId="{749C117F-F390-437B-ADB0-57E87EFF34F5}"/>
          </ac:grpSpMkLst>
        </pc:grpChg>
        <pc:grpChg chg="add del">
          <ac:chgData name="Jordan McCandless" userId="ac1b987a-2615-4edc-96e8-46c61dc6300f" providerId="ADAL" clId="{BA9702EC-E03C-4A65-B546-950B52A568B9}" dt="2020-05-08T21:36:03.190" v="5238" actId="26606"/>
          <ac:grpSpMkLst>
            <pc:docMk/>
            <pc:sldMk cId="1348028549" sldId="322"/>
            <ac:grpSpMk id="2061" creationId="{03E8C8A2-D2DA-42F8-84AA-AC5AB4251D29}"/>
          </ac:grpSpMkLst>
        </pc:grpChg>
        <pc:grpChg chg="add del">
          <ac:chgData name="Jordan McCandless" userId="ac1b987a-2615-4edc-96e8-46c61dc6300f" providerId="ADAL" clId="{BA9702EC-E03C-4A65-B546-950B52A568B9}" dt="2020-05-08T21:36:05.761" v="5240" actId="26606"/>
          <ac:grpSpMkLst>
            <pc:docMk/>
            <pc:sldMk cId="1348028549" sldId="322"/>
            <ac:grpSpMk id="2069" creationId="{03E8C8A2-D2DA-42F8-84AA-AC5AB4251D29}"/>
          </ac:grpSpMkLst>
        </pc:grpChg>
        <pc:grpChg chg="add del">
          <ac:chgData name="Jordan McCandless" userId="ac1b987a-2615-4edc-96e8-46c61dc6300f" providerId="ADAL" clId="{BA9702EC-E03C-4A65-B546-950B52A568B9}" dt="2020-05-08T21:36:05.761" v="5240" actId="26606"/>
          <ac:grpSpMkLst>
            <pc:docMk/>
            <pc:sldMk cId="1348028549" sldId="322"/>
            <ac:grpSpMk id="2075" creationId="{5B129734-DF6D-46B8-A0E0-4F178B3AD2FC}"/>
          </ac:grpSpMkLst>
        </pc:grpChg>
        <pc:grpChg chg="add del">
          <ac:chgData name="Jordan McCandless" userId="ac1b987a-2615-4edc-96e8-46c61dc6300f" providerId="ADAL" clId="{BA9702EC-E03C-4A65-B546-950B52A568B9}" dt="2020-05-08T21:36:14.623" v="5242" actId="26606"/>
          <ac:grpSpMkLst>
            <pc:docMk/>
            <pc:sldMk cId="1348028549" sldId="322"/>
            <ac:grpSpMk id="2078" creationId="{03E8C8A2-D2DA-42F8-84AA-AC5AB4251D29}"/>
          </ac:grpSpMkLst>
        </pc:grpChg>
        <pc:grpChg chg="add">
          <ac:chgData name="Jordan McCandless" userId="ac1b987a-2615-4edc-96e8-46c61dc6300f" providerId="ADAL" clId="{BA9702EC-E03C-4A65-B546-950B52A568B9}" dt="2020-05-08T21:36:14.738" v="5243" actId="26606"/>
          <ac:grpSpMkLst>
            <pc:docMk/>
            <pc:sldMk cId="1348028549" sldId="322"/>
            <ac:grpSpMk id="2081" creationId="{749C117F-F390-437B-ADB0-57E87EFF34F5}"/>
          </ac:grpSpMkLst>
        </pc:grpChg>
        <pc:grpChg chg="add">
          <ac:chgData name="Jordan McCandless" userId="ac1b987a-2615-4edc-96e8-46c61dc6300f" providerId="ADAL" clId="{BA9702EC-E03C-4A65-B546-950B52A568B9}" dt="2020-05-08T21:36:14.738" v="5243" actId="26606"/>
          <ac:grpSpMkLst>
            <pc:docMk/>
            <pc:sldMk cId="1348028549" sldId="322"/>
            <ac:grpSpMk id="2085" creationId="{654E48C8-2A00-4C54-BC9C-B18EE49E9C13}"/>
          </ac:grpSpMkLst>
        </pc:grpChg>
        <pc:picChg chg="add mod ord">
          <ac:chgData name="Jordan McCandless" userId="ac1b987a-2615-4edc-96e8-46c61dc6300f" providerId="ADAL" clId="{BA9702EC-E03C-4A65-B546-950B52A568B9}" dt="2020-05-08T21:36:14.738" v="5243" actId="26606"/>
          <ac:picMkLst>
            <pc:docMk/>
            <pc:sldMk cId="1348028549" sldId="322"/>
            <ac:picMk id="2050" creationId="{C6A61856-65BF-4AA4-AFA0-9672AFF06A28}"/>
          </ac:picMkLst>
        </pc:picChg>
        <pc:cxnChg chg="add del">
          <ac:chgData name="Jordan McCandless" userId="ac1b987a-2615-4edc-96e8-46c61dc6300f" providerId="ADAL" clId="{BA9702EC-E03C-4A65-B546-950B52A568B9}" dt="2020-05-08T21:26:53.964" v="5164" actId="26606"/>
          <ac:cxnSpMkLst>
            <pc:docMk/>
            <pc:sldMk cId="1348028549" sldId="322"/>
            <ac:cxnSpMk id="81" creationId="{0E5D0023-B23E-4823-8D72-B07FFF8CAE96}"/>
          </ac:cxnSpMkLst>
        </pc:cxnChg>
        <pc:cxnChg chg="add del">
          <ac:chgData name="Jordan McCandless" userId="ac1b987a-2615-4edc-96e8-46c61dc6300f" providerId="ADAL" clId="{BA9702EC-E03C-4A65-B546-950B52A568B9}" dt="2020-05-08T21:27:37.467" v="5174" actId="26606"/>
          <ac:cxnSpMkLst>
            <pc:docMk/>
            <pc:sldMk cId="1348028549" sldId="322"/>
            <ac:cxnSpMk id="148" creationId="{16652DC1-CA18-4263-AC06-BAB0B05EC783}"/>
          </ac:cxnSpMkLst>
        </pc:cxnChg>
        <pc:cxnChg chg="add del">
          <ac:chgData name="Jordan McCandless" userId="ac1b987a-2615-4edc-96e8-46c61dc6300f" providerId="ADAL" clId="{BA9702EC-E03C-4A65-B546-950B52A568B9}" dt="2020-05-08T21:29:13.117" v="5203" actId="26606"/>
          <ac:cxnSpMkLst>
            <pc:docMk/>
            <pc:sldMk cId="1348028549" sldId="322"/>
            <ac:cxnSpMk id="150" creationId="{0DFD28A6-39F3-425F-8050-E5BF1B4523B2}"/>
          </ac:cxnSpMkLst>
        </pc:cxnChg>
        <pc:cxnChg chg="add del">
          <ac:chgData name="Jordan McCandless" userId="ac1b987a-2615-4edc-96e8-46c61dc6300f" providerId="ADAL" clId="{BA9702EC-E03C-4A65-B546-950B52A568B9}" dt="2020-05-08T21:29:13.117" v="5203" actId="26606"/>
          <ac:cxnSpMkLst>
            <pc:docMk/>
            <pc:sldMk cId="1348028549" sldId="322"/>
            <ac:cxnSpMk id="162" creationId="{10A370BF-9768-4FA0-8887-C3777F3A9C9C}"/>
          </ac:cxnSpMkLst>
        </pc:cxnChg>
        <pc:cxnChg chg="add del">
          <ac:chgData name="Jordan McCandless" userId="ac1b987a-2615-4edc-96e8-46c61dc6300f" providerId="ADAL" clId="{BA9702EC-E03C-4A65-B546-950B52A568B9}" dt="2020-05-08T21:27:37.416" v="5173" actId="26606"/>
          <ac:cxnSpMkLst>
            <pc:docMk/>
            <pc:sldMk cId="1348028549" sldId="322"/>
            <ac:cxnSpMk id="197" creationId="{20742BC3-654B-4E41-9A6A-73A42E477639}"/>
          </ac:cxnSpMkLst>
        </pc:cxnChg>
        <pc:cxnChg chg="add del">
          <ac:chgData name="Jordan McCandless" userId="ac1b987a-2615-4edc-96e8-46c61dc6300f" providerId="ADAL" clId="{BA9702EC-E03C-4A65-B546-950B52A568B9}" dt="2020-05-08T21:36:14.623" v="5242" actId="26606"/>
          <ac:cxnSpMkLst>
            <pc:docMk/>
            <pc:sldMk cId="1348028549" sldId="322"/>
            <ac:cxnSpMk id="202" creationId="{0DFD28A6-39F3-425F-8050-E5BF1B4523B2}"/>
          </ac:cxnSpMkLst>
        </pc:cxnChg>
        <pc:cxnChg chg="add del">
          <ac:chgData name="Jordan McCandless" userId="ac1b987a-2615-4edc-96e8-46c61dc6300f" providerId="ADAL" clId="{BA9702EC-E03C-4A65-B546-950B52A568B9}" dt="2020-05-08T21:36:14.623" v="5242" actId="26606"/>
          <ac:cxnSpMkLst>
            <pc:docMk/>
            <pc:sldMk cId="1348028549" sldId="322"/>
            <ac:cxnSpMk id="208" creationId="{1E22DAF0-5C05-4D01-A6C7-28326657739A}"/>
          </ac:cxnSpMkLst>
        </pc:cxnChg>
        <pc:cxnChg chg="add del">
          <ac:chgData name="Jordan McCandless" userId="ac1b987a-2615-4edc-96e8-46c61dc6300f" providerId="ADAL" clId="{BA9702EC-E03C-4A65-B546-950B52A568B9}" dt="2020-05-08T21:27:24.351" v="5170" actId="26606"/>
          <ac:cxnSpMkLst>
            <pc:docMk/>
            <pc:sldMk cId="1348028549" sldId="322"/>
            <ac:cxnSpMk id="2055" creationId="{FD2308B7-2829-44DD-B213-27EEBDED1411}"/>
          </ac:cxnSpMkLst>
        </pc:cxnChg>
        <pc:cxnChg chg="add del">
          <ac:chgData name="Jordan McCandless" userId="ac1b987a-2615-4edc-96e8-46c61dc6300f" providerId="ADAL" clId="{BA9702EC-E03C-4A65-B546-950B52A568B9}" dt="2020-05-08T21:36:14.738" v="5243" actId="26606"/>
          <ac:cxnSpMkLst>
            <pc:docMk/>
            <pc:sldMk cId="1348028549" sldId="322"/>
            <ac:cxnSpMk id="2057" creationId="{20742BC3-654B-4E41-9A6A-73A42E477639}"/>
          </ac:cxnSpMkLst>
        </pc:cxnChg>
        <pc:cxnChg chg="add del">
          <ac:chgData name="Jordan McCandless" userId="ac1b987a-2615-4edc-96e8-46c61dc6300f" providerId="ADAL" clId="{BA9702EC-E03C-4A65-B546-950B52A568B9}" dt="2020-05-08T21:36:03.190" v="5238" actId="26606"/>
          <ac:cxnSpMkLst>
            <pc:docMk/>
            <pc:sldMk cId="1348028549" sldId="322"/>
            <ac:cxnSpMk id="2063" creationId="{0DFD28A6-39F3-425F-8050-E5BF1B4523B2}"/>
          </ac:cxnSpMkLst>
        </pc:cxnChg>
        <pc:cxnChg chg="add del">
          <ac:chgData name="Jordan McCandless" userId="ac1b987a-2615-4edc-96e8-46c61dc6300f" providerId="ADAL" clId="{BA9702EC-E03C-4A65-B546-950B52A568B9}" dt="2020-05-08T21:36:03.190" v="5238" actId="26606"/>
          <ac:cxnSpMkLst>
            <pc:docMk/>
            <pc:sldMk cId="1348028549" sldId="322"/>
            <ac:cxnSpMk id="2067" creationId="{1E22DAF0-5C05-4D01-A6C7-28326657739A}"/>
          </ac:cxnSpMkLst>
        </pc:cxnChg>
        <pc:cxnChg chg="add del">
          <ac:chgData name="Jordan McCandless" userId="ac1b987a-2615-4edc-96e8-46c61dc6300f" providerId="ADAL" clId="{BA9702EC-E03C-4A65-B546-950B52A568B9}" dt="2020-05-08T21:36:05.761" v="5240" actId="26606"/>
          <ac:cxnSpMkLst>
            <pc:docMk/>
            <pc:sldMk cId="1348028549" sldId="322"/>
            <ac:cxnSpMk id="2071" creationId="{0DFD28A6-39F3-425F-8050-E5BF1B4523B2}"/>
          </ac:cxnSpMkLst>
        </pc:cxnChg>
        <pc:cxnChg chg="add del">
          <ac:chgData name="Jordan McCandless" userId="ac1b987a-2615-4edc-96e8-46c61dc6300f" providerId="ADAL" clId="{BA9702EC-E03C-4A65-B546-950B52A568B9}" dt="2020-05-08T21:36:05.761" v="5240" actId="26606"/>
          <ac:cxnSpMkLst>
            <pc:docMk/>
            <pc:sldMk cId="1348028549" sldId="322"/>
            <ac:cxnSpMk id="2074" creationId="{4AA791FC-1AEF-4561-93B5-6B9E981BBB74}"/>
          </ac:cxnSpMkLst>
        </pc:cxnChg>
        <pc:cxnChg chg="add">
          <ac:chgData name="Jordan McCandless" userId="ac1b987a-2615-4edc-96e8-46c61dc6300f" providerId="ADAL" clId="{BA9702EC-E03C-4A65-B546-950B52A568B9}" dt="2020-05-08T21:36:14.738" v="5243" actId="26606"/>
          <ac:cxnSpMkLst>
            <pc:docMk/>
            <pc:sldMk cId="1348028549" sldId="322"/>
            <ac:cxnSpMk id="2083" creationId="{20742BC3-654B-4E41-9A6A-73A42E477639}"/>
          </ac:cxnSpMkLst>
        </pc:cxnChg>
      </pc:sldChg>
      <pc:sldChg chg="addSp delSp modSp add mod setBg">
        <pc:chgData name="Jordan McCandless" userId="ac1b987a-2615-4edc-96e8-46c61dc6300f" providerId="ADAL" clId="{BA9702EC-E03C-4A65-B546-950B52A568B9}" dt="2020-05-08T21:46:20.510" v="5332" actId="26606"/>
        <pc:sldMkLst>
          <pc:docMk/>
          <pc:sldMk cId="2275252724" sldId="323"/>
        </pc:sldMkLst>
        <pc:spChg chg="mod">
          <ac:chgData name="Jordan McCandless" userId="ac1b987a-2615-4edc-96e8-46c61dc6300f" providerId="ADAL" clId="{BA9702EC-E03C-4A65-B546-950B52A568B9}" dt="2020-05-08T21:46:20.510" v="5332" actId="26606"/>
          <ac:spMkLst>
            <pc:docMk/>
            <pc:sldMk cId="2275252724" sldId="323"/>
            <ac:spMk id="2" creationId="{8A7E9386-A12E-4344-83E0-8F505EB9D259}"/>
          </ac:spMkLst>
        </pc:spChg>
        <pc:spChg chg="mod ord">
          <ac:chgData name="Jordan McCandless" userId="ac1b987a-2615-4edc-96e8-46c61dc6300f" providerId="ADAL" clId="{BA9702EC-E03C-4A65-B546-950B52A568B9}" dt="2020-05-08T21:46:20.510" v="5332" actId="26606"/>
          <ac:spMkLst>
            <pc:docMk/>
            <pc:sldMk cId="2275252724" sldId="323"/>
            <ac:spMk id="3" creationId="{0BB67A4E-E012-402E-908C-FDB6D5DD6D24}"/>
          </ac:spMkLst>
        </pc:spChg>
        <pc:spChg chg="add del">
          <ac:chgData name="Jordan McCandless" userId="ac1b987a-2615-4edc-96e8-46c61dc6300f" providerId="ADAL" clId="{BA9702EC-E03C-4A65-B546-950B52A568B9}" dt="2020-05-08T21:46:20.510" v="5332" actId="26606"/>
          <ac:spMkLst>
            <pc:docMk/>
            <pc:sldMk cId="2275252724" sldId="323"/>
            <ac:spMk id="71" creationId="{ED56E41F-B8E0-4D18-B554-FD40260DE0E3}"/>
          </ac:spMkLst>
        </pc:spChg>
        <pc:spChg chg="add del">
          <ac:chgData name="Jordan McCandless" userId="ac1b987a-2615-4edc-96e8-46c61dc6300f" providerId="ADAL" clId="{BA9702EC-E03C-4A65-B546-950B52A568B9}" dt="2020-05-08T21:46:20.510" v="5332" actId="26606"/>
          <ac:spMkLst>
            <pc:docMk/>
            <pc:sldMk cId="2275252724" sldId="323"/>
            <ac:spMk id="79" creationId="{23E937B9-07EE-456A-A31C-41A8866E28A2}"/>
          </ac:spMkLst>
        </pc:spChg>
        <pc:spChg chg="add">
          <ac:chgData name="Jordan McCandless" userId="ac1b987a-2615-4edc-96e8-46c61dc6300f" providerId="ADAL" clId="{BA9702EC-E03C-4A65-B546-950B52A568B9}" dt="2020-05-08T21:46:20.510" v="5332" actId="26606"/>
          <ac:spMkLst>
            <pc:docMk/>
            <pc:sldMk cId="2275252724" sldId="323"/>
            <ac:spMk id="137" creationId="{22AC0F86-9A78-4E84-A4B4-ADB8B2629A0C}"/>
          </ac:spMkLst>
        </pc:spChg>
        <pc:spChg chg="add">
          <ac:chgData name="Jordan McCandless" userId="ac1b987a-2615-4edc-96e8-46c61dc6300f" providerId="ADAL" clId="{BA9702EC-E03C-4A65-B546-950B52A568B9}" dt="2020-05-08T21:46:20.510" v="5332" actId="26606"/>
          <ac:spMkLst>
            <pc:docMk/>
            <pc:sldMk cId="2275252724" sldId="323"/>
            <ac:spMk id="145" creationId="{69A54E25-1C05-48E5-A5CC-3778C1D3632D}"/>
          </ac:spMkLst>
        </pc:spChg>
        <pc:grpChg chg="add del">
          <ac:chgData name="Jordan McCandless" userId="ac1b987a-2615-4edc-96e8-46c61dc6300f" providerId="ADAL" clId="{BA9702EC-E03C-4A65-B546-950B52A568B9}" dt="2020-05-08T21:46:20.510" v="5332" actId="26606"/>
          <ac:grpSpMkLst>
            <pc:docMk/>
            <pc:sldMk cId="2275252724" sldId="323"/>
            <ac:grpSpMk id="73" creationId="{2DB31E17-E562-4F82-98D0-858C84120F34}"/>
          </ac:grpSpMkLst>
        </pc:grpChg>
        <pc:grpChg chg="add">
          <ac:chgData name="Jordan McCandless" userId="ac1b987a-2615-4edc-96e8-46c61dc6300f" providerId="ADAL" clId="{BA9702EC-E03C-4A65-B546-950B52A568B9}" dt="2020-05-08T21:46:20.510" v="5332" actId="26606"/>
          <ac:grpSpMkLst>
            <pc:docMk/>
            <pc:sldMk cId="2275252724" sldId="323"/>
            <ac:grpSpMk id="139" creationId="{4AF78B9E-8BE2-4706-9377-A05FA25ABABF}"/>
          </ac:grpSpMkLst>
        </pc:grpChg>
        <pc:picChg chg="add del mod">
          <ac:chgData name="Jordan McCandless" userId="ac1b987a-2615-4edc-96e8-46c61dc6300f" providerId="ADAL" clId="{BA9702EC-E03C-4A65-B546-950B52A568B9}" dt="2020-05-08T21:46:16.600" v="5330" actId="478"/>
          <ac:picMkLst>
            <pc:docMk/>
            <pc:sldMk cId="2275252724" sldId="323"/>
            <ac:picMk id="5122" creationId="{17A7134B-88EB-4A4D-B5C3-72D7275C58D4}"/>
          </ac:picMkLst>
        </pc:picChg>
        <pc:picChg chg="add mod">
          <ac:chgData name="Jordan McCandless" userId="ac1b987a-2615-4edc-96e8-46c61dc6300f" providerId="ADAL" clId="{BA9702EC-E03C-4A65-B546-950B52A568B9}" dt="2020-05-08T21:46:20.510" v="5332" actId="26606"/>
          <ac:picMkLst>
            <pc:docMk/>
            <pc:sldMk cId="2275252724" sldId="323"/>
            <ac:picMk id="5124" creationId="{BCF74929-E670-4519-BEE3-D85B197A8C37}"/>
          </ac:picMkLst>
        </pc:picChg>
        <pc:cxnChg chg="add del">
          <ac:chgData name="Jordan McCandless" userId="ac1b987a-2615-4edc-96e8-46c61dc6300f" providerId="ADAL" clId="{BA9702EC-E03C-4A65-B546-950B52A568B9}" dt="2020-05-08T21:46:20.510" v="5332" actId="26606"/>
          <ac:cxnSpMkLst>
            <pc:docMk/>
            <pc:sldMk cId="2275252724" sldId="323"/>
            <ac:cxnSpMk id="81" creationId="{FD2308B7-2829-44DD-B213-27EEBDED1411}"/>
          </ac:cxnSpMkLst>
        </pc:cxnChg>
        <pc:cxnChg chg="add">
          <ac:chgData name="Jordan McCandless" userId="ac1b987a-2615-4edc-96e8-46c61dc6300f" providerId="ADAL" clId="{BA9702EC-E03C-4A65-B546-950B52A568B9}" dt="2020-05-08T21:46:20.510" v="5332" actId="26606"/>
          <ac:cxnSpMkLst>
            <pc:docMk/>
            <pc:sldMk cId="2275252724" sldId="323"/>
            <ac:cxnSpMk id="147" creationId="{0E5D0023-B23E-4823-8D72-B07FFF8CAE96}"/>
          </ac:cxnSpMkLst>
        </pc:cxnChg>
      </pc:sldChg>
      <pc:sldChg chg="modSp add del ord">
        <pc:chgData name="Jordan McCandless" userId="ac1b987a-2615-4edc-96e8-46c61dc6300f" providerId="ADAL" clId="{BA9702EC-E03C-4A65-B546-950B52A568B9}" dt="2020-05-08T21:16:47.985" v="5045" actId="2696"/>
        <pc:sldMkLst>
          <pc:docMk/>
          <pc:sldMk cId="1981946674" sldId="324"/>
        </pc:sldMkLst>
        <pc:spChg chg="mod">
          <ac:chgData name="Jordan McCandless" userId="ac1b987a-2615-4edc-96e8-46c61dc6300f" providerId="ADAL" clId="{BA9702EC-E03C-4A65-B546-950B52A568B9}" dt="2020-05-08T21:16:06.544" v="5030" actId="20577"/>
          <ac:spMkLst>
            <pc:docMk/>
            <pc:sldMk cId="1981946674" sldId="324"/>
            <ac:spMk id="2" creationId="{DCB58C40-CC56-4D64-ADB6-55655852CB56}"/>
          </ac:spMkLst>
        </pc:spChg>
        <pc:spChg chg="mod">
          <ac:chgData name="Jordan McCandless" userId="ac1b987a-2615-4edc-96e8-46c61dc6300f" providerId="ADAL" clId="{BA9702EC-E03C-4A65-B546-950B52A568B9}" dt="2020-05-08T21:16:10.754" v="5042" actId="20577"/>
          <ac:spMkLst>
            <pc:docMk/>
            <pc:sldMk cId="1981946674" sldId="324"/>
            <ac:spMk id="3" creationId="{02D6CCC9-E739-4BF2-9182-9520DD4B66D8}"/>
          </ac:spMkLst>
        </pc:spChg>
      </pc:sldChg>
      <pc:sldChg chg="addSp delSp modSp add ord">
        <pc:chgData name="Jordan McCandless" userId="ac1b987a-2615-4edc-96e8-46c61dc6300f" providerId="ADAL" clId="{BA9702EC-E03C-4A65-B546-950B52A568B9}" dt="2020-05-08T21:32:23.488" v="5221" actId="26606"/>
        <pc:sldMkLst>
          <pc:docMk/>
          <pc:sldMk cId="3138064197" sldId="325"/>
        </pc:sldMkLst>
        <pc:spChg chg="mod ord">
          <ac:chgData name="Jordan McCandless" userId="ac1b987a-2615-4edc-96e8-46c61dc6300f" providerId="ADAL" clId="{BA9702EC-E03C-4A65-B546-950B52A568B9}" dt="2020-05-08T21:32:23.488" v="5221" actId="26606"/>
          <ac:spMkLst>
            <pc:docMk/>
            <pc:sldMk cId="3138064197" sldId="325"/>
            <ac:spMk id="2" creationId="{C1580F07-D2C9-48F2-9AA6-48C37F8577D0}"/>
          </ac:spMkLst>
        </pc:spChg>
        <pc:spChg chg="add del">
          <ac:chgData name="Jordan McCandless" userId="ac1b987a-2615-4edc-96e8-46c61dc6300f" providerId="ADAL" clId="{BA9702EC-E03C-4A65-B546-950B52A568B9}" dt="2020-05-08T21:31:36.469" v="5215" actId="26606"/>
          <ac:spMkLst>
            <pc:docMk/>
            <pc:sldMk cId="3138064197" sldId="325"/>
            <ac:spMk id="104" creationId="{1755C732-3264-4614-8316-41F75483710B}"/>
          </ac:spMkLst>
        </pc:spChg>
        <pc:spChg chg="add del">
          <ac:chgData name="Jordan McCandless" userId="ac1b987a-2615-4edc-96e8-46c61dc6300f" providerId="ADAL" clId="{BA9702EC-E03C-4A65-B546-950B52A568B9}" dt="2020-05-08T21:31:36.469" v="5215" actId="26606"/>
          <ac:spMkLst>
            <pc:docMk/>
            <pc:sldMk cId="3138064197" sldId="325"/>
            <ac:spMk id="112" creationId="{4AD786D6-2C42-45AF-888B-F2038C4D0A70}"/>
          </ac:spMkLst>
        </pc:spChg>
        <pc:spChg chg="add del">
          <ac:chgData name="Jordan McCandless" userId="ac1b987a-2615-4edc-96e8-46c61dc6300f" providerId="ADAL" clId="{BA9702EC-E03C-4A65-B546-950B52A568B9}" dt="2020-05-08T21:20:02.872" v="5049" actId="26606"/>
          <ac:spMkLst>
            <pc:docMk/>
            <pc:sldMk cId="3138064197" sldId="325"/>
            <ac:spMk id="143" creationId="{C9D262D4-AE8B-4620-949A-609FC366FC05}"/>
          </ac:spMkLst>
        </pc:spChg>
        <pc:spChg chg="add del">
          <ac:chgData name="Jordan McCandless" userId="ac1b987a-2615-4edc-96e8-46c61dc6300f" providerId="ADAL" clId="{BA9702EC-E03C-4A65-B546-950B52A568B9}" dt="2020-05-08T21:20:02.872" v="5049" actId="26606"/>
          <ac:spMkLst>
            <pc:docMk/>
            <pc:sldMk cId="3138064197" sldId="325"/>
            <ac:spMk id="145" creationId="{3605853C-E63A-49E2-84A4-4B7DD77A562C}"/>
          </ac:spMkLst>
        </pc:spChg>
        <pc:spChg chg="add del">
          <ac:chgData name="Jordan McCandless" userId="ac1b987a-2615-4edc-96e8-46c61dc6300f" providerId="ADAL" clId="{BA9702EC-E03C-4A65-B546-950B52A568B9}" dt="2020-05-08T21:31:36.391" v="5214" actId="26606"/>
          <ac:spMkLst>
            <pc:docMk/>
            <pc:sldMk cId="3138064197" sldId="325"/>
            <ac:spMk id="1032" creationId="{DDD34390-BB72-482C-8D73-495C13499621}"/>
          </ac:spMkLst>
        </pc:spChg>
        <pc:spChg chg="add del">
          <ac:chgData name="Jordan McCandless" userId="ac1b987a-2615-4edc-96e8-46c61dc6300f" providerId="ADAL" clId="{BA9702EC-E03C-4A65-B546-950B52A568B9}" dt="2020-05-08T21:31:36.391" v="5214" actId="26606"/>
          <ac:spMkLst>
            <pc:docMk/>
            <pc:sldMk cId="3138064197" sldId="325"/>
            <ac:spMk id="1034" creationId="{52062B71-C76E-495D-8314-1A1532AC192B}"/>
          </ac:spMkLst>
        </pc:spChg>
        <pc:spChg chg="add del">
          <ac:chgData name="Jordan McCandless" userId="ac1b987a-2615-4edc-96e8-46c61dc6300f" providerId="ADAL" clId="{BA9702EC-E03C-4A65-B546-950B52A568B9}" dt="2020-05-08T21:32:23.488" v="5221" actId="26606"/>
          <ac:spMkLst>
            <pc:docMk/>
            <pc:sldMk cId="3138064197" sldId="325"/>
            <ac:spMk id="1039" creationId="{1755C732-3264-4614-8316-41F75483710B}"/>
          </ac:spMkLst>
        </pc:spChg>
        <pc:spChg chg="add del">
          <ac:chgData name="Jordan McCandless" userId="ac1b987a-2615-4edc-96e8-46c61dc6300f" providerId="ADAL" clId="{BA9702EC-E03C-4A65-B546-950B52A568B9}" dt="2020-05-08T21:32:23.488" v="5221" actId="26606"/>
          <ac:spMkLst>
            <pc:docMk/>
            <pc:sldMk cId="3138064197" sldId="325"/>
            <ac:spMk id="1041" creationId="{4AD786D6-2C42-45AF-888B-F2038C4D0A70}"/>
          </ac:spMkLst>
        </pc:spChg>
        <pc:spChg chg="add">
          <ac:chgData name="Jordan McCandless" userId="ac1b987a-2615-4edc-96e8-46c61dc6300f" providerId="ADAL" clId="{BA9702EC-E03C-4A65-B546-950B52A568B9}" dt="2020-05-08T21:32:23.488" v="5221" actId="26606"/>
          <ac:spMkLst>
            <pc:docMk/>
            <pc:sldMk cId="3138064197" sldId="325"/>
            <ac:spMk id="1046" creationId="{C9D262D4-AE8B-4620-949A-609FC366FC05}"/>
          </ac:spMkLst>
        </pc:spChg>
        <pc:spChg chg="add">
          <ac:chgData name="Jordan McCandless" userId="ac1b987a-2615-4edc-96e8-46c61dc6300f" providerId="ADAL" clId="{BA9702EC-E03C-4A65-B546-950B52A568B9}" dt="2020-05-08T21:32:23.488" v="5221" actId="26606"/>
          <ac:spMkLst>
            <pc:docMk/>
            <pc:sldMk cId="3138064197" sldId="325"/>
            <ac:spMk id="1047" creationId="{3605853C-E63A-49E2-84A4-4B7DD77A562C}"/>
          </ac:spMkLst>
        </pc:spChg>
        <pc:grpChg chg="add">
          <ac:chgData name="Jordan McCandless" userId="ac1b987a-2615-4edc-96e8-46c61dc6300f" providerId="ADAL" clId="{BA9702EC-E03C-4A65-B546-950B52A568B9}" dt="2020-05-08T21:32:23.488" v="5221" actId="26606"/>
          <ac:grpSpMkLst>
            <pc:docMk/>
            <pc:sldMk cId="3138064197" sldId="325"/>
            <ac:grpSpMk id="94" creationId="{03E8C8A2-D2DA-42F8-84AA-AC5AB4251D29}"/>
          </ac:grpSpMkLst>
        </pc:grpChg>
        <pc:grpChg chg="add del">
          <ac:chgData name="Jordan McCandless" userId="ac1b987a-2615-4edc-96e8-46c61dc6300f" providerId="ADAL" clId="{BA9702EC-E03C-4A65-B546-950B52A568B9}" dt="2020-05-08T21:31:36.469" v="5215" actId="26606"/>
          <ac:grpSpMkLst>
            <pc:docMk/>
            <pc:sldMk cId="3138064197" sldId="325"/>
            <ac:grpSpMk id="96" creationId="{749C117F-F390-437B-ADB0-57E87EFF34F5}"/>
          </ac:grpSpMkLst>
        </pc:grpChg>
        <pc:grpChg chg="add del">
          <ac:chgData name="Jordan McCandless" userId="ac1b987a-2615-4edc-96e8-46c61dc6300f" providerId="ADAL" clId="{BA9702EC-E03C-4A65-B546-950B52A568B9}" dt="2020-05-08T21:31:36.469" v="5215" actId="26606"/>
          <ac:grpSpMkLst>
            <pc:docMk/>
            <pc:sldMk cId="3138064197" sldId="325"/>
            <ac:grpSpMk id="106" creationId="{59C7C6ED-4EA1-4532-A820-59A8ADEEE0F9}"/>
          </ac:grpSpMkLst>
        </pc:grpChg>
        <pc:grpChg chg="add del">
          <ac:chgData name="Jordan McCandless" userId="ac1b987a-2615-4edc-96e8-46c61dc6300f" providerId="ADAL" clId="{BA9702EC-E03C-4A65-B546-950B52A568B9}" dt="2020-05-08T21:20:02.872" v="5049" actId="26606"/>
          <ac:grpSpMkLst>
            <pc:docMk/>
            <pc:sldMk cId="3138064197" sldId="325"/>
            <ac:grpSpMk id="135" creationId="{03E8C8A2-D2DA-42F8-84AA-AC5AB4251D29}"/>
          </ac:grpSpMkLst>
        </pc:grpChg>
        <pc:grpChg chg="add del">
          <ac:chgData name="Jordan McCandless" userId="ac1b987a-2615-4edc-96e8-46c61dc6300f" providerId="ADAL" clId="{BA9702EC-E03C-4A65-B546-950B52A568B9}" dt="2020-05-08T21:31:36.391" v="5214" actId="26606"/>
          <ac:grpSpMkLst>
            <pc:docMk/>
            <pc:sldMk cId="3138064197" sldId="325"/>
            <ac:grpSpMk id="137" creationId="{03E8C8A2-D2DA-42F8-84AA-AC5AB4251D29}"/>
          </ac:grpSpMkLst>
        </pc:grpChg>
        <pc:grpChg chg="add del">
          <ac:chgData name="Jordan McCandless" userId="ac1b987a-2615-4edc-96e8-46c61dc6300f" providerId="ADAL" clId="{BA9702EC-E03C-4A65-B546-950B52A568B9}" dt="2020-05-08T21:20:02.872" v="5049" actId="26606"/>
          <ac:grpSpMkLst>
            <pc:docMk/>
            <pc:sldMk cId="3138064197" sldId="325"/>
            <ac:grpSpMk id="147" creationId="{9500549F-5B68-400C-A605-BDF102BDBB0A}"/>
          </ac:grpSpMkLst>
        </pc:grpChg>
        <pc:grpChg chg="add del">
          <ac:chgData name="Jordan McCandless" userId="ac1b987a-2615-4edc-96e8-46c61dc6300f" providerId="ADAL" clId="{BA9702EC-E03C-4A65-B546-950B52A568B9}" dt="2020-05-08T21:31:36.391" v="5214" actId="26606"/>
          <ac:grpSpMkLst>
            <pc:docMk/>
            <pc:sldMk cId="3138064197" sldId="325"/>
            <ac:grpSpMk id="1033" creationId="{20F7ACBD-1BAA-4CBC-A561-880B5E556F35}"/>
          </ac:grpSpMkLst>
        </pc:grpChg>
        <pc:grpChg chg="add del">
          <ac:chgData name="Jordan McCandless" userId="ac1b987a-2615-4edc-96e8-46c61dc6300f" providerId="ADAL" clId="{BA9702EC-E03C-4A65-B546-950B52A568B9}" dt="2020-05-08T21:32:23.488" v="5221" actId="26606"/>
          <ac:grpSpMkLst>
            <pc:docMk/>
            <pc:sldMk cId="3138064197" sldId="325"/>
            <ac:grpSpMk id="1036" creationId="{749C117F-F390-437B-ADB0-57E87EFF34F5}"/>
          </ac:grpSpMkLst>
        </pc:grpChg>
        <pc:grpChg chg="add del">
          <ac:chgData name="Jordan McCandless" userId="ac1b987a-2615-4edc-96e8-46c61dc6300f" providerId="ADAL" clId="{BA9702EC-E03C-4A65-B546-950B52A568B9}" dt="2020-05-08T21:32:23.488" v="5221" actId="26606"/>
          <ac:grpSpMkLst>
            <pc:docMk/>
            <pc:sldMk cId="3138064197" sldId="325"/>
            <ac:grpSpMk id="1040" creationId="{59C7C6ED-4EA1-4532-A820-59A8ADEEE0F9}"/>
          </ac:grpSpMkLst>
        </pc:grpChg>
        <pc:grpChg chg="add">
          <ac:chgData name="Jordan McCandless" userId="ac1b987a-2615-4edc-96e8-46c61dc6300f" providerId="ADAL" clId="{BA9702EC-E03C-4A65-B546-950B52A568B9}" dt="2020-05-08T21:32:23.488" v="5221" actId="26606"/>
          <ac:grpSpMkLst>
            <pc:docMk/>
            <pc:sldMk cId="3138064197" sldId="325"/>
            <ac:grpSpMk id="1048" creationId="{9500549F-5B68-400C-A605-BDF102BDBB0A}"/>
          </ac:grpSpMkLst>
        </pc:grpChg>
        <pc:picChg chg="del">
          <ac:chgData name="Jordan McCandless" userId="ac1b987a-2615-4edc-96e8-46c61dc6300f" providerId="ADAL" clId="{BA9702EC-E03C-4A65-B546-950B52A568B9}" dt="2020-05-08T21:19:28.834" v="5047" actId="478"/>
          <ac:picMkLst>
            <pc:docMk/>
            <pc:sldMk cId="3138064197" sldId="325"/>
            <ac:picMk id="4" creationId="{78E73807-8FB1-4D07-87BC-8AD61D31B248}"/>
          </ac:picMkLst>
        </pc:picChg>
        <pc:picChg chg="add del mod">
          <ac:chgData name="Jordan McCandless" userId="ac1b987a-2615-4edc-96e8-46c61dc6300f" providerId="ADAL" clId="{BA9702EC-E03C-4A65-B546-950B52A568B9}" dt="2020-05-08T21:20:08.350" v="5050" actId="478"/>
          <ac:picMkLst>
            <pc:docMk/>
            <pc:sldMk cId="3138064197" sldId="325"/>
            <ac:picMk id="1026" creationId="{CBFCB707-FBAE-4C1D-B9CF-F07DC0A79FBA}"/>
          </ac:picMkLst>
        </pc:picChg>
        <pc:picChg chg="add mod">
          <ac:chgData name="Jordan McCandless" userId="ac1b987a-2615-4edc-96e8-46c61dc6300f" providerId="ADAL" clId="{BA9702EC-E03C-4A65-B546-950B52A568B9}" dt="2020-05-08T21:32:23.488" v="5221" actId="26606"/>
          <ac:picMkLst>
            <pc:docMk/>
            <pc:sldMk cId="3138064197" sldId="325"/>
            <ac:picMk id="1028" creationId="{8D659B7F-5AD2-4D04-96DF-8592FCC21C72}"/>
          </ac:picMkLst>
        </pc:picChg>
        <pc:cxnChg chg="add">
          <ac:chgData name="Jordan McCandless" userId="ac1b987a-2615-4edc-96e8-46c61dc6300f" providerId="ADAL" clId="{BA9702EC-E03C-4A65-B546-950B52A568B9}" dt="2020-05-08T21:32:23.488" v="5221" actId="26606"/>
          <ac:cxnSpMkLst>
            <pc:docMk/>
            <pc:sldMk cId="3138064197" sldId="325"/>
            <ac:cxnSpMk id="100" creationId="{0DFD28A6-39F3-425F-8050-E5BF1B4523B2}"/>
          </ac:cxnSpMkLst>
        </pc:cxnChg>
        <pc:cxnChg chg="add del">
          <ac:chgData name="Jordan McCandless" userId="ac1b987a-2615-4edc-96e8-46c61dc6300f" providerId="ADAL" clId="{BA9702EC-E03C-4A65-B546-950B52A568B9}" dt="2020-05-08T21:31:36.469" v="5215" actId="26606"/>
          <ac:cxnSpMkLst>
            <pc:docMk/>
            <pc:sldMk cId="3138064197" sldId="325"/>
            <ac:cxnSpMk id="102" creationId="{20742BC3-654B-4E41-9A6A-73A42E477639}"/>
          </ac:cxnSpMkLst>
        </pc:cxnChg>
        <pc:cxnChg chg="add del">
          <ac:chgData name="Jordan McCandless" userId="ac1b987a-2615-4edc-96e8-46c61dc6300f" providerId="ADAL" clId="{BA9702EC-E03C-4A65-B546-950B52A568B9}" dt="2020-05-08T21:31:36.469" v="5215" actId="26606"/>
          <ac:cxnSpMkLst>
            <pc:docMk/>
            <pc:sldMk cId="3138064197" sldId="325"/>
            <ac:cxnSpMk id="114" creationId="{B8D6659D-FA60-4C6D-A9F6-063E294AA159}"/>
          </ac:cxnSpMkLst>
        </pc:cxnChg>
        <pc:cxnChg chg="add del">
          <ac:chgData name="Jordan McCandless" userId="ac1b987a-2615-4edc-96e8-46c61dc6300f" providerId="ADAL" clId="{BA9702EC-E03C-4A65-B546-950B52A568B9}" dt="2020-05-08T21:20:02.872" v="5049" actId="26606"/>
          <ac:cxnSpMkLst>
            <pc:docMk/>
            <pc:sldMk cId="3138064197" sldId="325"/>
            <ac:cxnSpMk id="141" creationId="{0DFD28A6-39F3-425F-8050-E5BF1B4523B2}"/>
          </ac:cxnSpMkLst>
        </pc:cxnChg>
        <pc:cxnChg chg="add del">
          <ac:chgData name="Jordan McCandless" userId="ac1b987a-2615-4edc-96e8-46c61dc6300f" providerId="ADAL" clId="{BA9702EC-E03C-4A65-B546-950B52A568B9}" dt="2020-05-08T21:20:02.872" v="5049" actId="26606"/>
          <ac:cxnSpMkLst>
            <pc:docMk/>
            <pc:sldMk cId="3138064197" sldId="325"/>
            <ac:cxnSpMk id="153" creationId="{1E22DAF0-5C05-4D01-A6C7-28326657739A}"/>
          </ac:cxnSpMkLst>
        </pc:cxnChg>
        <pc:cxnChg chg="add del">
          <ac:chgData name="Jordan McCandless" userId="ac1b987a-2615-4edc-96e8-46c61dc6300f" providerId="ADAL" clId="{BA9702EC-E03C-4A65-B546-950B52A568B9}" dt="2020-05-08T21:31:36.391" v="5214" actId="26606"/>
          <ac:cxnSpMkLst>
            <pc:docMk/>
            <pc:sldMk cId="3138064197" sldId="325"/>
            <ac:cxnSpMk id="155" creationId="{647A3FF6-0F12-488B-A6E0-44B0E7CA4CCC}"/>
          </ac:cxnSpMkLst>
        </pc:cxnChg>
        <pc:cxnChg chg="add del">
          <ac:chgData name="Jordan McCandless" userId="ac1b987a-2615-4edc-96e8-46c61dc6300f" providerId="ADAL" clId="{BA9702EC-E03C-4A65-B546-950B52A568B9}" dt="2020-05-08T21:31:36.391" v="5214" actId="26606"/>
          <ac:cxnSpMkLst>
            <pc:docMk/>
            <pc:sldMk cId="3138064197" sldId="325"/>
            <ac:cxnSpMk id="1031" creationId="{0DFD28A6-39F3-425F-8050-E5BF1B4523B2}"/>
          </ac:cxnSpMkLst>
        </pc:cxnChg>
        <pc:cxnChg chg="add del">
          <ac:chgData name="Jordan McCandless" userId="ac1b987a-2615-4edc-96e8-46c61dc6300f" providerId="ADAL" clId="{BA9702EC-E03C-4A65-B546-950B52A568B9}" dt="2020-05-08T21:32:23.488" v="5221" actId="26606"/>
          <ac:cxnSpMkLst>
            <pc:docMk/>
            <pc:sldMk cId="3138064197" sldId="325"/>
            <ac:cxnSpMk id="1038" creationId="{20742BC3-654B-4E41-9A6A-73A42E477639}"/>
          </ac:cxnSpMkLst>
        </pc:cxnChg>
        <pc:cxnChg chg="add del">
          <ac:chgData name="Jordan McCandless" userId="ac1b987a-2615-4edc-96e8-46c61dc6300f" providerId="ADAL" clId="{BA9702EC-E03C-4A65-B546-950B52A568B9}" dt="2020-05-08T21:32:23.488" v="5221" actId="26606"/>
          <ac:cxnSpMkLst>
            <pc:docMk/>
            <pc:sldMk cId="3138064197" sldId="325"/>
            <ac:cxnSpMk id="1042" creationId="{B8D6659D-FA60-4C6D-A9F6-063E294AA159}"/>
          </ac:cxnSpMkLst>
        </pc:cxnChg>
        <pc:cxnChg chg="add">
          <ac:chgData name="Jordan McCandless" userId="ac1b987a-2615-4edc-96e8-46c61dc6300f" providerId="ADAL" clId="{BA9702EC-E03C-4A65-B546-950B52A568B9}" dt="2020-05-08T21:32:23.488" v="5221" actId="26606"/>
          <ac:cxnSpMkLst>
            <pc:docMk/>
            <pc:sldMk cId="3138064197" sldId="325"/>
            <ac:cxnSpMk id="1050" creationId="{1E22DAF0-5C05-4D01-A6C7-28326657739A}"/>
          </ac:cxnSpMkLst>
        </pc:cxnChg>
      </pc:sldChg>
      <pc:sldChg chg="addSp delSp modSp add">
        <pc:chgData name="Jordan McCandless" userId="ac1b987a-2615-4edc-96e8-46c61dc6300f" providerId="ADAL" clId="{BA9702EC-E03C-4A65-B546-950B52A568B9}" dt="2020-05-08T21:41:05.953" v="5292" actId="1076"/>
        <pc:sldMkLst>
          <pc:docMk/>
          <pc:sldMk cId="517740585" sldId="326"/>
        </pc:sldMkLst>
        <pc:spChg chg="mod">
          <ac:chgData name="Jordan McCandless" userId="ac1b987a-2615-4edc-96e8-46c61dc6300f" providerId="ADAL" clId="{BA9702EC-E03C-4A65-B546-950B52A568B9}" dt="2020-05-08T21:38:28.172" v="5257" actId="20577"/>
          <ac:spMkLst>
            <pc:docMk/>
            <pc:sldMk cId="517740585" sldId="326"/>
            <ac:spMk id="3" creationId="{D437F97F-4DFA-4FAE-B406-BB15817AC767}"/>
          </ac:spMkLst>
        </pc:spChg>
        <pc:picChg chg="del mod">
          <ac:chgData name="Jordan McCandless" userId="ac1b987a-2615-4edc-96e8-46c61dc6300f" providerId="ADAL" clId="{BA9702EC-E03C-4A65-B546-950B52A568B9}" dt="2020-05-08T21:40:41.511" v="5287" actId="478"/>
          <ac:picMkLst>
            <pc:docMk/>
            <pc:sldMk cId="517740585" sldId="326"/>
            <ac:picMk id="2050" creationId="{C6A61856-65BF-4AA4-AFA0-9672AFF06A28}"/>
          </ac:picMkLst>
        </pc:picChg>
        <pc:picChg chg="add mod">
          <ac:chgData name="Jordan McCandless" userId="ac1b987a-2615-4edc-96e8-46c61dc6300f" providerId="ADAL" clId="{BA9702EC-E03C-4A65-B546-950B52A568B9}" dt="2020-05-08T21:41:05.953" v="5292" actId="1076"/>
          <ac:picMkLst>
            <pc:docMk/>
            <pc:sldMk cId="517740585" sldId="326"/>
            <ac:picMk id="3074" creationId="{A81E800D-4954-4514-AA28-CA9786FC2B34}"/>
          </ac:picMkLst>
        </pc:picChg>
      </pc:sldChg>
      <pc:sldChg chg="modSp add">
        <pc:chgData name="Jordan McCandless" userId="ac1b987a-2615-4edc-96e8-46c61dc6300f" providerId="ADAL" clId="{BA9702EC-E03C-4A65-B546-950B52A568B9}" dt="2020-05-08T21:46:49.146" v="5348" actId="20577"/>
        <pc:sldMkLst>
          <pc:docMk/>
          <pc:sldMk cId="3623462935" sldId="327"/>
        </pc:sldMkLst>
        <pc:spChg chg="mod">
          <ac:chgData name="Jordan McCandless" userId="ac1b987a-2615-4edc-96e8-46c61dc6300f" providerId="ADAL" clId="{BA9702EC-E03C-4A65-B546-950B52A568B9}" dt="2020-05-08T21:46:49.146" v="5348" actId="20577"/>
          <ac:spMkLst>
            <pc:docMk/>
            <pc:sldMk cId="3623462935" sldId="327"/>
            <ac:spMk id="3" creationId="{0BB67A4E-E012-402E-908C-FDB6D5DD6D24}"/>
          </ac:spMkLst>
        </pc:spChg>
      </pc:sldChg>
      <pc:sldChg chg="addSp delSp modSp add mod setBg modNotesTx">
        <pc:chgData name="Jordan McCandless" userId="ac1b987a-2615-4edc-96e8-46c61dc6300f" providerId="ADAL" clId="{BA9702EC-E03C-4A65-B546-950B52A568B9}" dt="2020-05-08T22:17:00.719" v="6793" actId="26606"/>
        <pc:sldMkLst>
          <pc:docMk/>
          <pc:sldMk cId="3831976580" sldId="328"/>
        </pc:sldMkLst>
        <pc:spChg chg="mod">
          <ac:chgData name="Jordan McCandless" userId="ac1b987a-2615-4edc-96e8-46c61dc6300f" providerId="ADAL" clId="{BA9702EC-E03C-4A65-B546-950B52A568B9}" dt="2020-05-08T22:17:00.719" v="6793" actId="26606"/>
          <ac:spMkLst>
            <pc:docMk/>
            <pc:sldMk cId="3831976580" sldId="328"/>
            <ac:spMk id="2" creationId="{FB3B6F92-51E3-4100-AEF2-DE069E6A6016}"/>
          </ac:spMkLst>
        </pc:spChg>
        <pc:spChg chg="del mod">
          <ac:chgData name="Jordan McCandless" userId="ac1b987a-2615-4edc-96e8-46c61dc6300f" providerId="ADAL" clId="{BA9702EC-E03C-4A65-B546-950B52A568B9}" dt="2020-05-08T22:15:46.636" v="6784" actId="26606"/>
          <ac:spMkLst>
            <pc:docMk/>
            <pc:sldMk cId="3831976580" sldId="328"/>
            <ac:spMk id="3" creationId="{FDDA6813-BE2B-4CFC-91E8-9958A3ACD152}"/>
          </ac:spMkLst>
        </pc:spChg>
        <pc:spChg chg="add">
          <ac:chgData name="Jordan McCandless" userId="ac1b987a-2615-4edc-96e8-46c61dc6300f" providerId="ADAL" clId="{BA9702EC-E03C-4A65-B546-950B52A568B9}" dt="2020-05-08T22:17:00.719" v="6793" actId="26606"/>
          <ac:spMkLst>
            <pc:docMk/>
            <pc:sldMk cId="3831976580" sldId="328"/>
            <ac:spMk id="19" creationId="{52BE4420-3B5F-4549-8B4A-77855B8215EC}"/>
          </ac:spMkLst>
        </pc:spChg>
        <pc:spChg chg="add">
          <ac:chgData name="Jordan McCandless" userId="ac1b987a-2615-4edc-96e8-46c61dc6300f" providerId="ADAL" clId="{BA9702EC-E03C-4A65-B546-950B52A568B9}" dt="2020-05-08T22:17:00.719" v="6793" actId="26606"/>
          <ac:spMkLst>
            <pc:docMk/>
            <pc:sldMk cId="3831976580" sldId="328"/>
            <ac:spMk id="21" creationId="{A75876F6-95D4-48CB-8E3E-4401A96E25A4}"/>
          </ac:spMkLst>
        </pc:spChg>
        <pc:spChg chg="add">
          <ac:chgData name="Jordan McCandless" userId="ac1b987a-2615-4edc-96e8-46c61dc6300f" providerId="ADAL" clId="{BA9702EC-E03C-4A65-B546-950B52A568B9}" dt="2020-05-08T22:17:00.719" v="6793" actId="26606"/>
          <ac:spMkLst>
            <pc:docMk/>
            <pc:sldMk cId="3831976580" sldId="328"/>
            <ac:spMk id="23" creationId="{D1B84719-90BB-4D0C-92D8-61DC5512B34B}"/>
          </ac:spMkLst>
        </pc:spChg>
        <pc:spChg chg="add">
          <ac:chgData name="Jordan McCandless" userId="ac1b987a-2615-4edc-96e8-46c61dc6300f" providerId="ADAL" clId="{BA9702EC-E03C-4A65-B546-950B52A568B9}" dt="2020-05-08T22:17:00.719" v="6793" actId="26606"/>
          <ac:spMkLst>
            <pc:docMk/>
            <pc:sldMk cId="3831976580" sldId="328"/>
            <ac:spMk id="25" creationId="{7B407EC4-5D16-4845-9840-4E28622B6568}"/>
          </ac:spMkLst>
        </pc:spChg>
        <pc:grpChg chg="add del">
          <ac:chgData name="Jordan McCandless" userId="ac1b987a-2615-4edc-96e8-46c61dc6300f" providerId="ADAL" clId="{BA9702EC-E03C-4A65-B546-950B52A568B9}" dt="2020-05-08T22:17:00.719" v="6793" actId="26606"/>
          <ac:grpSpMkLst>
            <pc:docMk/>
            <pc:sldMk cId="3831976580" sldId="328"/>
            <ac:grpSpMk id="10" creationId="{E7DEDD00-5E71-418B-9C3C-9B71B018221A}"/>
          </ac:grpSpMkLst>
        </pc:grpChg>
        <pc:graphicFrameChg chg="add mod modGraphic">
          <ac:chgData name="Jordan McCandless" userId="ac1b987a-2615-4edc-96e8-46c61dc6300f" providerId="ADAL" clId="{BA9702EC-E03C-4A65-B546-950B52A568B9}" dt="2020-05-08T22:17:00.719" v="6793" actId="26606"/>
          <ac:graphicFrameMkLst>
            <pc:docMk/>
            <pc:sldMk cId="3831976580" sldId="328"/>
            <ac:graphicFrameMk id="5" creationId="{17784571-ADBD-4236-BA12-FAC1A8E274A9}"/>
          </ac:graphicFrameMkLst>
        </pc:graphicFrameChg>
      </pc:sldChg>
      <pc:sldChg chg="addSp delSp modSp add mod setBg modNotesTx">
        <pc:chgData name="Jordan McCandless" userId="ac1b987a-2615-4edc-96e8-46c61dc6300f" providerId="ADAL" clId="{BA9702EC-E03C-4A65-B546-950B52A568B9}" dt="2020-05-08T22:16:54.083" v="6792" actId="26606"/>
        <pc:sldMkLst>
          <pc:docMk/>
          <pc:sldMk cId="4038396735" sldId="329"/>
        </pc:sldMkLst>
        <pc:spChg chg="mod">
          <ac:chgData name="Jordan McCandless" userId="ac1b987a-2615-4edc-96e8-46c61dc6300f" providerId="ADAL" clId="{BA9702EC-E03C-4A65-B546-950B52A568B9}" dt="2020-05-08T22:16:54.083" v="6792" actId="26606"/>
          <ac:spMkLst>
            <pc:docMk/>
            <pc:sldMk cId="4038396735" sldId="329"/>
            <ac:spMk id="2" creationId="{73B58008-AA0B-40CD-AE0C-E43DD25333AC}"/>
          </ac:spMkLst>
        </pc:spChg>
        <pc:spChg chg="add del mod">
          <ac:chgData name="Jordan McCandless" userId="ac1b987a-2615-4edc-96e8-46c61dc6300f" providerId="ADAL" clId="{BA9702EC-E03C-4A65-B546-950B52A568B9}" dt="2020-05-08T22:16:11.009" v="6789" actId="26606"/>
          <ac:spMkLst>
            <pc:docMk/>
            <pc:sldMk cId="4038396735" sldId="329"/>
            <ac:spMk id="3" creationId="{EFACB322-B083-410F-B7D3-6E2C86857A8A}"/>
          </ac:spMkLst>
        </pc:spChg>
        <pc:spChg chg="add del">
          <ac:chgData name="Jordan McCandless" userId="ac1b987a-2615-4edc-96e8-46c61dc6300f" providerId="ADAL" clId="{BA9702EC-E03C-4A65-B546-950B52A568B9}" dt="2020-05-08T22:16:36.210" v="6791" actId="26606"/>
          <ac:spMkLst>
            <pc:docMk/>
            <pc:sldMk cId="4038396735" sldId="329"/>
            <ac:spMk id="10" creationId="{52BE4420-3B5F-4549-8B4A-77855B8215EC}"/>
          </ac:spMkLst>
        </pc:spChg>
        <pc:spChg chg="add del">
          <ac:chgData name="Jordan McCandless" userId="ac1b987a-2615-4edc-96e8-46c61dc6300f" providerId="ADAL" clId="{BA9702EC-E03C-4A65-B546-950B52A568B9}" dt="2020-05-08T22:16:36.210" v="6791" actId="26606"/>
          <ac:spMkLst>
            <pc:docMk/>
            <pc:sldMk cId="4038396735" sldId="329"/>
            <ac:spMk id="12" creationId="{A75876F6-95D4-48CB-8E3E-4401A96E25A4}"/>
          </ac:spMkLst>
        </pc:spChg>
        <pc:spChg chg="add del">
          <ac:chgData name="Jordan McCandless" userId="ac1b987a-2615-4edc-96e8-46c61dc6300f" providerId="ADAL" clId="{BA9702EC-E03C-4A65-B546-950B52A568B9}" dt="2020-05-08T22:16:36.210" v="6791" actId="26606"/>
          <ac:spMkLst>
            <pc:docMk/>
            <pc:sldMk cId="4038396735" sldId="329"/>
            <ac:spMk id="14" creationId="{D1B84719-90BB-4D0C-92D8-61DC5512B34B}"/>
          </ac:spMkLst>
        </pc:spChg>
        <pc:spChg chg="add del">
          <ac:chgData name="Jordan McCandless" userId="ac1b987a-2615-4edc-96e8-46c61dc6300f" providerId="ADAL" clId="{BA9702EC-E03C-4A65-B546-950B52A568B9}" dt="2020-05-08T22:16:36.210" v="6791" actId="26606"/>
          <ac:spMkLst>
            <pc:docMk/>
            <pc:sldMk cId="4038396735" sldId="329"/>
            <ac:spMk id="16" creationId="{7B407EC4-5D16-4845-9840-4E28622B6568}"/>
          </ac:spMkLst>
        </pc:spChg>
        <pc:spChg chg="add">
          <ac:chgData name="Jordan McCandless" userId="ac1b987a-2615-4edc-96e8-46c61dc6300f" providerId="ADAL" clId="{BA9702EC-E03C-4A65-B546-950B52A568B9}" dt="2020-05-08T22:16:54.083" v="6792" actId="26606"/>
          <ac:spMkLst>
            <pc:docMk/>
            <pc:sldMk cId="4038396735" sldId="329"/>
            <ac:spMk id="30" creationId="{52BE4420-3B5F-4549-8B4A-77855B8215EC}"/>
          </ac:spMkLst>
        </pc:spChg>
        <pc:spChg chg="add">
          <ac:chgData name="Jordan McCandless" userId="ac1b987a-2615-4edc-96e8-46c61dc6300f" providerId="ADAL" clId="{BA9702EC-E03C-4A65-B546-950B52A568B9}" dt="2020-05-08T22:16:54.083" v="6792" actId="26606"/>
          <ac:spMkLst>
            <pc:docMk/>
            <pc:sldMk cId="4038396735" sldId="329"/>
            <ac:spMk id="32" creationId="{A75876F6-95D4-48CB-8E3E-4401A96E25A4}"/>
          </ac:spMkLst>
        </pc:spChg>
        <pc:spChg chg="add">
          <ac:chgData name="Jordan McCandless" userId="ac1b987a-2615-4edc-96e8-46c61dc6300f" providerId="ADAL" clId="{BA9702EC-E03C-4A65-B546-950B52A568B9}" dt="2020-05-08T22:16:54.083" v="6792" actId="26606"/>
          <ac:spMkLst>
            <pc:docMk/>
            <pc:sldMk cId="4038396735" sldId="329"/>
            <ac:spMk id="34" creationId="{D1B84719-90BB-4D0C-92D8-61DC5512B34B}"/>
          </ac:spMkLst>
        </pc:spChg>
        <pc:spChg chg="add">
          <ac:chgData name="Jordan McCandless" userId="ac1b987a-2615-4edc-96e8-46c61dc6300f" providerId="ADAL" clId="{BA9702EC-E03C-4A65-B546-950B52A568B9}" dt="2020-05-08T22:16:54.083" v="6792" actId="26606"/>
          <ac:spMkLst>
            <pc:docMk/>
            <pc:sldMk cId="4038396735" sldId="329"/>
            <ac:spMk id="36" creationId="{7B407EC4-5D16-4845-9840-4E28622B6568}"/>
          </ac:spMkLst>
        </pc:spChg>
        <pc:grpChg chg="add del">
          <ac:chgData name="Jordan McCandless" userId="ac1b987a-2615-4edc-96e8-46c61dc6300f" providerId="ADAL" clId="{BA9702EC-E03C-4A65-B546-950B52A568B9}" dt="2020-05-08T22:16:54.083" v="6792" actId="26606"/>
          <ac:grpSpMkLst>
            <pc:docMk/>
            <pc:sldMk cId="4038396735" sldId="329"/>
            <ac:grpSpMk id="21" creationId="{E7DEDD00-5E71-418B-9C3C-9B71B018221A}"/>
          </ac:grpSpMkLst>
        </pc:grpChg>
        <pc:graphicFrameChg chg="add del">
          <ac:chgData name="Jordan McCandless" userId="ac1b987a-2615-4edc-96e8-46c61dc6300f" providerId="ADAL" clId="{BA9702EC-E03C-4A65-B546-950B52A568B9}" dt="2020-05-08T22:16:05.381" v="6786" actId="26606"/>
          <ac:graphicFrameMkLst>
            <pc:docMk/>
            <pc:sldMk cId="4038396735" sldId="329"/>
            <ac:graphicFrameMk id="5" creationId="{0CD6DDE8-F318-490F-93EE-4F75A2065D3D}"/>
          </ac:graphicFrameMkLst>
        </pc:graphicFrameChg>
        <pc:graphicFrameChg chg="add del">
          <ac:chgData name="Jordan McCandless" userId="ac1b987a-2615-4edc-96e8-46c61dc6300f" providerId="ADAL" clId="{BA9702EC-E03C-4A65-B546-950B52A568B9}" dt="2020-05-08T22:16:10.966" v="6788" actId="26606"/>
          <ac:graphicFrameMkLst>
            <pc:docMk/>
            <pc:sldMk cId="4038396735" sldId="329"/>
            <ac:graphicFrameMk id="7" creationId="{517D0AC2-D7C7-4B5D-B5BF-77EFC593DC78}"/>
          </ac:graphicFrameMkLst>
        </pc:graphicFrameChg>
        <pc:graphicFrameChg chg="add mod modGraphic">
          <ac:chgData name="Jordan McCandless" userId="ac1b987a-2615-4edc-96e8-46c61dc6300f" providerId="ADAL" clId="{BA9702EC-E03C-4A65-B546-950B52A568B9}" dt="2020-05-08T22:16:54.083" v="6792" actId="26606"/>
          <ac:graphicFrameMkLst>
            <pc:docMk/>
            <pc:sldMk cId="4038396735" sldId="329"/>
            <ac:graphicFrameMk id="9" creationId="{964C9F24-2351-4C3C-9027-0ECD67800DFA}"/>
          </ac:graphicFrameMkLst>
        </pc:graphicFrameChg>
      </pc:sldChg>
      <pc:sldChg chg="addSp delSp modSp add mod setBg setClrOvrMap">
        <pc:chgData name="Jordan McCandless" userId="ac1b987a-2615-4edc-96e8-46c61dc6300f" providerId="ADAL" clId="{BA9702EC-E03C-4A65-B546-950B52A568B9}" dt="2020-05-08T23:00:21.709" v="7178" actId="26606"/>
        <pc:sldMkLst>
          <pc:docMk/>
          <pc:sldMk cId="2499329204" sldId="330"/>
        </pc:sldMkLst>
        <pc:spChg chg="mod ord">
          <ac:chgData name="Jordan McCandless" userId="ac1b987a-2615-4edc-96e8-46c61dc6300f" providerId="ADAL" clId="{BA9702EC-E03C-4A65-B546-950B52A568B9}" dt="2020-05-08T23:00:21.709" v="7178" actId="26606"/>
          <ac:spMkLst>
            <pc:docMk/>
            <pc:sldMk cId="2499329204" sldId="330"/>
            <ac:spMk id="2" creationId="{48B7BF61-9A79-404E-BB95-F6957933C848}"/>
          </ac:spMkLst>
        </pc:spChg>
        <pc:spChg chg="del mod">
          <ac:chgData name="Jordan McCandless" userId="ac1b987a-2615-4edc-96e8-46c61dc6300f" providerId="ADAL" clId="{BA9702EC-E03C-4A65-B546-950B52A568B9}" dt="2020-05-08T23:00:02.924" v="7175"/>
          <ac:spMkLst>
            <pc:docMk/>
            <pc:sldMk cId="2499329204" sldId="330"/>
            <ac:spMk id="3" creationId="{3A1D4931-6DF7-4E26-AF22-DCACFF77D278}"/>
          </ac:spMkLst>
        </pc:spChg>
        <pc:spChg chg="add del">
          <ac:chgData name="Jordan McCandless" userId="ac1b987a-2615-4edc-96e8-46c61dc6300f" providerId="ADAL" clId="{BA9702EC-E03C-4A65-B546-950B52A568B9}" dt="2020-05-08T23:00:21.709" v="7178" actId="26606"/>
          <ac:spMkLst>
            <pc:docMk/>
            <pc:sldMk cId="2499329204" sldId="330"/>
            <ac:spMk id="73" creationId="{5EB8E3BF-F464-4900-8994-851061A9AD60}"/>
          </ac:spMkLst>
        </pc:spChg>
        <pc:spChg chg="add">
          <ac:chgData name="Jordan McCandless" userId="ac1b987a-2615-4edc-96e8-46c61dc6300f" providerId="ADAL" clId="{BA9702EC-E03C-4A65-B546-950B52A568B9}" dt="2020-05-08T23:00:21.709" v="7178" actId="26606"/>
          <ac:spMkLst>
            <pc:docMk/>
            <pc:sldMk cId="2499329204" sldId="330"/>
            <ac:spMk id="143" creationId="{FDF8837B-BAE2-489A-8F93-69216307D5A5}"/>
          </ac:spMkLst>
        </pc:spChg>
        <pc:spChg chg="add del">
          <ac:chgData name="Jordan McCandless" userId="ac1b987a-2615-4edc-96e8-46c61dc6300f" providerId="ADAL" clId="{BA9702EC-E03C-4A65-B546-950B52A568B9}" dt="2020-05-08T23:00:19.237" v="7177" actId="478"/>
          <ac:spMkLst>
            <pc:docMk/>
            <pc:sldMk cId="2499329204" sldId="330"/>
            <ac:spMk id="9222" creationId="{CA1B39FE-93CA-4A12-8034-ECC5A7335241}"/>
          </ac:spMkLst>
        </pc:spChg>
        <pc:grpChg chg="add">
          <ac:chgData name="Jordan McCandless" userId="ac1b987a-2615-4edc-96e8-46c61dc6300f" providerId="ADAL" clId="{BA9702EC-E03C-4A65-B546-950B52A568B9}" dt="2020-05-08T23:00:21.709" v="7178" actId="26606"/>
          <ac:grpSpMkLst>
            <pc:docMk/>
            <pc:sldMk cId="2499329204" sldId="330"/>
            <ac:grpSpMk id="135" creationId="{03E8C8A2-D2DA-42F8-84AA-AC5AB4251D29}"/>
          </ac:grpSpMkLst>
        </pc:grpChg>
        <pc:picChg chg="add mod">
          <ac:chgData name="Jordan McCandless" userId="ac1b987a-2615-4edc-96e8-46c61dc6300f" providerId="ADAL" clId="{BA9702EC-E03C-4A65-B546-950B52A568B9}" dt="2020-05-08T23:00:21.709" v="7178" actId="26606"/>
          <ac:picMkLst>
            <pc:docMk/>
            <pc:sldMk cId="2499329204" sldId="330"/>
            <ac:picMk id="9218" creationId="{C62634A0-7BE7-41AC-8053-7E9C4CE5EE14}"/>
          </ac:picMkLst>
        </pc:picChg>
        <pc:cxnChg chg="add del">
          <ac:chgData name="Jordan McCandless" userId="ac1b987a-2615-4edc-96e8-46c61dc6300f" providerId="ADAL" clId="{BA9702EC-E03C-4A65-B546-950B52A568B9}" dt="2020-05-08T23:00:21.709" v="7178" actId="26606"/>
          <ac:cxnSpMkLst>
            <pc:docMk/>
            <pc:sldMk cId="2499329204" sldId="330"/>
            <ac:cxnSpMk id="75" creationId="{8E0602D6-3A81-42F8-AE67-1BAAFC967CB0}"/>
          </ac:cxnSpMkLst>
        </pc:cxnChg>
        <pc:cxnChg chg="add">
          <ac:chgData name="Jordan McCandless" userId="ac1b987a-2615-4edc-96e8-46c61dc6300f" providerId="ADAL" clId="{BA9702EC-E03C-4A65-B546-950B52A568B9}" dt="2020-05-08T23:00:21.709" v="7178" actId="26606"/>
          <ac:cxnSpMkLst>
            <pc:docMk/>
            <pc:sldMk cId="2499329204" sldId="330"/>
            <ac:cxnSpMk id="141" creationId="{0DFD28A6-39F3-425F-8050-E5BF1B4523B2}"/>
          </ac:cxnSpMkLst>
        </pc:cxnChg>
        <pc:cxnChg chg="add">
          <ac:chgData name="Jordan McCandless" userId="ac1b987a-2615-4edc-96e8-46c61dc6300f" providerId="ADAL" clId="{BA9702EC-E03C-4A65-B546-950B52A568B9}" dt="2020-05-08T23:00:21.709" v="7178" actId="26606"/>
          <ac:cxnSpMkLst>
            <pc:docMk/>
            <pc:sldMk cId="2499329204" sldId="330"/>
            <ac:cxnSpMk id="145" creationId="{B48BEE9B-A2F4-4BF3-9EAD-16E1A7FC2DC6}"/>
          </ac:cxnSpMkLst>
        </pc:cxnChg>
      </pc:sldChg>
      <pc:sldChg chg="add ord">
        <pc:chgData name="Jordan McCandless" userId="ac1b987a-2615-4edc-96e8-46c61dc6300f" providerId="ADAL" clId="{BA9702EC-E03C-4A65-B546-950B52A568B9}" dt="2020-05-08T22:27:18.273" v="6824"/>
        <pc:sldMkLst>
          <pc:docMk/>
          <pc:sldMk cId="3143992954" sldId="331"/>
        </pc:sldMkLst>
      </pc:sldChg>
      <pc:sldChg chg="add ord">
        <pc:chgData name="Jordan McCandless" userId="ac1b987a-2615-4edc-96e8-46c61dc6300f" providerId="ADAL" clId="{BA9702EC-E03C-4A65-B546-950B52A568B9}" dt="2020-05-08T22:27:37.160" v="6826"/>
        <pc:sldMkLst>
          <pc:docMk/>
          <pc:sldMk cId="439352604" sldId="332"/>
        </pc:sldMkLst>
      </pc:sldChg>
      <pc:sldChg chg="addSp delSp modSp add del">
        <pc:chgData name="Jordan McCandless" userId="ac1b987a-2615-4edc-96e8-46c61dc6300f" providerId="ADAL" clId="{BA9702EC-E03C-4A65-B546-950B52A568B9}" dt="2020-05-08T22:36:19.843" v="6962" actId="2696"/>
        <pc:sldMkLst>
          <pc:docMk/>
          <pc:sldMk cId="4156283022" sldId="333"/>
        </pc:sldMkLst>
        <pc:spChg chg="mod">
          <ac:chgData name="Jordan McCandless" userId="ac1b987a-2615-4edc-96e8-46c61dc6300f" providerId="ADAL" clId="{BA9702EC-E03C-4A65-B546-950B52A568B9}" dt="2020-05-08T22:29:13.727" v="6961" actId="20577"/>
          <ac:spMkLst>
            <pc:docMk/>
            <pc:sldMk cId="4156283022" sldId="333"/>
            <ac:spMk id="3" creationId="{0BB67A4E-E012-402E-908C-FDB6D5DD6D24}"/>
          </ac:spMkLst>
        </pc:spChg>
        <pc:picChg chg="add del">
          <ac:chgData name="Jordan McCandless" userId="ac1b987a-2615-4edc-96e8-46c61dc6300f" providerId="ADAL" clId="{BA9702EC-E03C-4A65-B546-950B52A568B9}" dt="2020-05-08T22:28:28.267" v="6867" actId="478"/>
          <ac:picMkLst>
            <pc:docMk/>
            <pc:sldMk cId="4156283022" sldId="333"/>
            <ac:picMk id="5122" creationId="{17A7134B-88EB-4A4D-B5C3-72D7275C58D4}"/>
          </ac:picMkLst>
        </pc:picChg>
      </pc:sldChg>
      <pc:sldChg chg="addSp delSp modSp add">
        <pc:chgData name="Jordan McCandless" userId="ac1b987a-2615-4edc-96e8-46c61dc6300f" providerId="ADAL" clId="{BA9702EC-E03C-4A65-B546-950B52A568B9}" dt="2020-05-08T22:48:37.602" v="7081" actId="1076"/>
        <pc:sldMkLst>
          <pc:docMk/>
          <pc:sldMk cId="4183951404" sldId="333"/>
        </pc:sldMkLst>
        <pc:spChg chg="mod">
          <ac:chgData name="Jordan McCandless" userId="ac1b987a-2615-4edc-96e8-46c61dc6300f" providerId="ADAL" clId="{BA9702EC-E03C-4A65-B546-950B52A568B9}" dt="2020-05-08T22:48:23.072" v="7077" actId="26606"/>
          <ac:spMkLst>
            <pc:docMk/>
            <pc:sldMk cId="4183951404" sldId="333"/>
            <ac:spMk id="2" creationId="{8A7E9386-A12E-4344-83E0-8F505EB9D259}"/>
          </ac:spMkLst>
        </pc:spChg>
        <pc:spChg chg="mod ord">
          <ac:chgData name="Jordan McCandless" userId="ac1b987a-2615-4edc-96e8-46c61dc6300f" providerId="ADAL" clId="{BA9702EC-E03C-4A65-B546-950B52A568B9}" dt="2020-05-08T22:48:23.072" v="7077" actId="26606"/>
          <ac:spMkLst>
            <pc:docMk/>
            <pc:sldMk cId="4183951404" sldId="333"/>
            <ac:spMk id="3" creationId="{0BB67A4E-E012-402E-908C-FDB6D5DD6D24}"/>
          </ac:spMkLst>
        </pc:spChg>
        <pc:spChg chg="add del">
          <ac:chgData name="Jordan McCandless" userId="ac1b987a-2615-4edc-96e8-46c61dc6300f" providerId="ADAL" clId="{BA9702EC-E03C-4A65-B546-950B52A568B9}" dt="2020-05-08T22:48:23.072" v="7077" actId="26606"/>
          <ac:spMkLst>
            <pc:docMk/>
            <pc:sldMk cId="4183951404" sldId="333"/>
            <ac:spMk id="71" creationId="{ED56E41F-B8E0-4D18-B554-FD40260DE0E3}"/>
          </ac:spMkLst>
        </pc:spChg>
        <pc:spChg chg="add del">
          <ac:chgData name="Jordan McCandless" userId="ac1b987a-2615-4edc-96e8-46c61dc6300f" providerId="ADAL" clId="{BA9702EC-E03C-4A65-B546-950B52A568B9}" dt="2020-05-08T22:48:23.072" v="7077" actId="26606"/>
          <ac:spMkLst>
            <pc:docMk/>
            <pc:sldMk cId="4183951404" sldId="333"/>
            <ac:spMk id="79" creationId="{23E937B9-07EE-456A-A31C-41A8866E28A2}"/>
          </ac:spMkLst>
        </pc:spChg>
        <pc:spChg chg="add del">
          <ac:chgData name="Jordan McCandless" userId="ac1b987a-2615-4edc-96e8-46c61dc6300f" providerId="ADAL" clId="{BA9702EC-E03C-4A65-B546-950B52A568B9}" dt="2020-05-08T22:48:23.072" v="7077" actId="26606"/>
          <ac:spMkLst>
            <pc:docMk/>
            <pc:sldMk cId="4183951404" sldId="333"/>
            <ac:spMk id="135" creationId="{22AC0F86-9A78-4E84-A4B4-ADB8B2629A0C}"/>
          </ac:spMkLst>
        </pc:spChg>
        <pc:spChg chg="add del">
          <ac:chgData name="Jordan McCandless" userId="ac1b987a-2615-4edc-96e8-46c61dc6300f" providerId="ADAL" clId="{BA9702EC-E03C-4A65-B546-950B52A568B9}" dt="2020-05-08T22:48:23.072" v="7077" actId="26606"/>
          <ac:spMkLst>
            <pc:docMk/>
            <pc:sldMk cId="4183951404" sldId="333"/>
            <ac:spMk id="143" creationId="{69A54E25-1C05-48E5-A5CC-3778C1D3632D}"/>
          </ac:spMkLst>
        </pc:spChg>
        <pc:grpChg chg="add del">
          <ac:chgData name="Jordan McCandless" userId="ac1b987a-2615-4edc-96e8-46c61dc6300f" providerId="ADAL" clId="{BA9702EC-E03C-4A65-B546-950B52A568B9}" dt="2020-05-08T22:48:23.072" v="7077" actId="26606"/>
          <ac:grpSpMkLst>
            <pc:docMk/>
            <pc:sldMk cId="4183951404" sldId="333"/>
            <ac:grpSpMk id="73" creationId="{2DB31E17-E562-4F82-98D0-858C84120F34}"/>
          </ac:grpSpMkLst>
        </pc:grpChg>
        <pc:grpChg chg="add del">
          <ac:chgData name="Jordan McCandless" userId="ac1b987a-2615-4edc-96e8-46c61dc6300f" providerId="ADAL" clId="{BA9702EC-E03C-4A65-B546-950B52A568B9}" dt="2020-05-08T22:48:23.072" v="7077" actId="26606"/>
          <ac:grpSpMkLst>
            <pc:docMk/>
            <pc:sldMk cId="4183951404" sldId="333"/>
            <ac:grpSpMk id="137" creationId="{4AF78B9E-8BE2-4706-9377-A05FA25ABABF}"/>
          </ac:grpSpMkLst>
        </pc:grpChg>
        <pc:picChg chg="del">
          <ac:chgData name="Jordan McCandless" userId="ac1b987a-2615-4edc-96e8-46c61dc6300f" providerId="ADAL" clId="{BA9702EC-E03C-4A65-B546-950B52A568B9}" dt="2020-05-08T22:47:59.842" v="7053" actId="478"/>
          <ac:picMkLst>
            <pc:docMk/>
            <pc:sldMk cId="4183951404" sldId="333"/>
            <ac:picMk id="5122" creationId="{17A7134B-88EB-4A4D-B5C3-72D7275C58D4}"/>
          </ac:picMkLst>
        </pc:picChg>
        <pc:picChg chg="add mod">
          <ac:chgData name="Jordan McCandless" userId="ac1b987a-2615-4edc-96e8-46c61dc6300f" providerId="ADAL" clId="{BA9702EC-E03C-4A65-B546-950B52A568B9}" dt="2020-05-08T22:48:37.602" v="7081" actId="1076"/>
          <ac:picMkLst>
            <pc:docMk/>
            <pc:sldMk cId="4183951404" sldId="333"/>
            <ac:picMk id="8194" creationId="{15A3476B-9FB0-47B3-AD44-4929AD5B39C6}"/>
          </ac:picMkLst>
        </pc:picChg>
        <pc:cxnChg chg="add del">
          <ac:chgData name="Jordan McCandless" userId="ac1b987a-2615-4edc-96e8-46c61dc6300f" providerId="ADAL" clId="{BA9702EC-E03C-4A65-B546-950B52A568B9}" dt="2020-05-08T22:48:23.072" v="7077" actId="26606"/>
          <ac:cxnSpMkLst>
            <pc:docMk/>
            <pc:sldMk cId="4183951404" sldId="333"/>
            <ac:cxnSpMk id="81" creationId="{FD2308B7-2829-44DD-B213-27EEBDED1411}"/>
          </ac:cxnSpMkLst>
        </pc:cxnChg>
        <pc:cxnChg chg="add del">
          <ac:chgData name="Jordan McCandless" userId="ac1b987a-2615-4edc-96e8-46c61dc6300f" providerId="ADAL" clId="{BA9702EC-E03C-4A65-B546-950B52A568B9}" dt="2020-05-08T22:48:23.072" v="7077" actId="26606"/>
          <ac:cxnSpMkLst>
            <pc:docMk/>
            <pc:sldMk cId="4183951404" sldId="333"/>
            <ac:cxnSpMk id="145" creationId="{0E5D0023-B23E-4823-8D72-B07FFF8CAE96}"/>
          </ac:cxnSpMkLst>
        </pc:cxnChg>
      </pc:sldChg>
      <pc:sldChg chg="addSp delSp modSp add mod setBg">
        <pc:chgData name="Jordan McCandless" userId="ac1b987a-2615-4edc-96e8-46c61dc6300f" providerId="ADAL" clId="{BA9702EC-E03C-4A65-B546-950B52A568B9}" dt="2020-05-08T23:15:35.375" v="7629" actId="20577"/>
        <pc:sldMkLst>
          <pc:docMk/>
          <pc:sldMk cId="1184514162" sldId="334"/>
        </pc:sldMkLst>
        <pc:spChg chg="mod">
          <ac:chgData name="Jordan McCandless" userId="ac1b987a-2615-4edc-96e8-46c61dc6300f" providerId="ADAL" clId="{BA9702EC-E03C-4A65-B546-950B52A568B9}" dt="2020-05-08T23:04:12.970" v="7482" actId="26606"/>
          <ac:spMkLst>
            <pc:docMk/>
            <pc:sldMk cId="1184514162" sldId="334"/>
            <ac:spMk id="2" creationId="{5C259C15-AB35-4DF0-AC7D-AAECCAAF4B20}"/>
          </ac:spMkLst>
        </pc:spChg>
        <pc:spChg chg="del mod">
          <ac:chgData name="Jordan McCandless" userId="ac1b987a-2615-4edc-96e8-46c61dc6300f" providerId="ADAL" clId="{BA9702EC-E03C-4A65-B546-950B52A568B9}" dt="2020-05-08T23:04:12.970" v="7482" actId="26606"/>
          <ac:spMkLst>
            <pc:docMk/>
            <pc:sldMk cId="1184514162" sldId="334"/>
            <ac:spMk id="3" creationId="{5304ABA7-FC26-41C2-93A9-643208B12DB4}"/>
          </ac:spMkLst>
        </pc:spChg>
        <pc:grpChg chg="add del">
          <ac:chgData name="Jordan McCandless" userId="ac1b987a-2615-4edc-96e8-46c61dc6300f" providerId="ADAL" clId="{BA9702EC-E03C-4A65-B546-950B52A568B9}" dt="2020-05-08T23:05:48.174" v="7485" actId="26606"/>
          <ac:grpSpMkLst>
            <pc:docMk/>
            <pc:sldMk cId="1184514162" sldId="334"/>
            <ac:grpSpMk id="10" creationId="{E7DEDD00-5E71-418B-9C3C-9B71B018221A}"/>
          </ac:grpSpMkLst>
        </pc:grpChg>
        <pc:graphicFrameChg chg="add mod modGraphic">
          <ac:chgData name="Jordan McCandless" userId="ac1b987a-2615-4edc-96e8-46c61dc6300f" providerId="ADAL" clId="{BA9702EC-E03C-4A65-B546-950B52A568B9}" dt="2020-05-08T23:15:35.375" v="7629" actId="20577"/>
          <ac:graphicFrameMkLst>
            <pc:docMk/>
            <pc:sldMk cId="1184514162" sldId="334"/>
            <ac:graphicFrameMk id="5" creationId="{89CDECDB-93DB-437E-9ECB-B8CAA253446C}"/>
          </ac:graphicFrameMkLst>
        </pc:graphicFrameChg>
      </pc:sldChg>
      <pc:sldChg chg="addSp delSp modSp add mod setBg">
        <pc:chgData name="Jordan McCandless" userId="ac1b987a-2615-4edc-96e8-46c61dc6300f" providerId="ADAL" clId="{BA9702EC-E03C-4A65-B546-950B52A568B9}" dt="2020-05-08T23:01:43.829" v="7222" actId="26606"/>
        <pc:sldMkLst>
          <pc:docMk/>
          <pc:sldMk cId="407930444" sldId="335"/>
        </pc:sldMkLst>
        <pc:spChg chg="mod">
          <ac:chgData name="Jordan McCandless" userId="ac1b987a-2615-4edc-96e8-46c61dc6300f" providerId="ADAL" clId="{BA9702EC-E03C-4A65-B546-950B52A568B9}" dt="2020-05-08T23:01:43.829" v="7222" actId="26606"/>
          <ac:spMkLst>
            <pc:docMk/>
            <pc:sldMk cId="407930444" sldId="335"/>
            <ac:spMk id="2" creationId="{48B7BF61-9A79-404E-BB95-F6957933C848}"/>
          </ac:spMkLst>
        </pc:spChg>
        <pc:spChg chg="del">
          <ac:chgData name="Jordan McCandless" userId="ac1b987a-2615-4edc-96e8-46c61dc6300f" providerId="ADAL" clId="{BA9702EC-E03C-4A65-B546-950B52A568B9}" dt="2020-05-08T23:00:32.238" v="7179" actId="26606"/>
          <ac:spMkLst>
            <pc:docMk/>
            <pc:sldMk cId="407930444" sldId="335"/>
            <ac:spMk id="3" creationId="{3A1D4931-6DF7-4E26-AF22-DCACFF77D278}"/>
          </ac:spMkLst>
        </pc:spChg>
        <pc:spChg chg="add del">
          <ac:chgData name="Jordan McCandless" userId="ac1b987a-2615-4edc-96e8-46c61dc6300f" providerId="ADAL" clId="{BA9702EC-E03C-4A65-B546-950B52A568B9}" dt="2020-05-08T23:01:43.829" v="7222" actId="26606"/>
          <ac:spMkLst>
            <pc:docMk/>
            <pc:sldMk cId="407930444" sldId="335"/>
            <ac:spMk id="10" creationId="{52BE4420-3B5F-4549-8B4A-77855B8215EC}"/>
          </ac:spMkLst>
        </pc:spChg>
        <pc:spChg chg="add del">
          <ac:chgData name="Jordan McCandless" userId="ac1b987a-2615-4edc-96e8-46c61dc6300f" providerId="ADAL" clId="{BA9702EC-E03C-4A65-B546-950B52A568B9}" dt="2020-05-08T23:01:43.829" v="7222" actId="26606"/>
          <ac:spMkLst>
            <pc:docMk/>
            <pc:sldMk cId="407930444" sldId="335"/>
            <ac:spMk id="12" creationId="{A75876F6-95D4-48CB-8E3E-4401A96E25A4}"/>
          </ac:spMkLst>
        </pc:spChg>
        <pc:spChg chg="add del">
          <ac:chgData name="Jordan McCandless" userId="ac1b987a-2615-4edc-96e8-46c61dc6300f" providerId="ADAL" clId="{BA9702EC-E03C-4A65-B546-950B52A568B9}" dt="2020-05-08T23:01:43.829" v="7222" actId="26606"/>
          <ac:spMkLst>
            <pc:docMk/>
            <pc:sldMk cId="407930444" sldId="335"/>
            <ac:spMk id="14" creationId="{D1B84719-90BB-4D0C-92D8-61DC5512B34B}"/>
          </ac:spMkLst>
        </pc:spChg>
        <pc:spChg chg="add del">
          <ac:chgData name="Jordan McCandless" userId="ac1b987a-2615-4edc-96e8-46c61dc6300f" providerId="ADAL" clId="{BA9702EC-E03C-4A65-B546-950B52A568B9}" dt="2020-05-08T23:01:43.829" v="7222" actId="26606"/>
          <ac:spMkLst>
            <pc:docMk/>
            <pc:sldMk cId="407930444" sldId="335"/>
            <ac:spMk id="16" creationId="{7B407EC4-5D16-4845-9840-4E28622B6568}"/>
          </ac:spMkLst>
        </pc:spChg>
        <pc:graphicFrameChg chg="add mod modGraphic">
          <ac:chgData name="Jordan McCandless" userId="ac1b987a-2615-4edc-96e8-46c61dc6300f" providerId="ADAL" clId="{BA9702EC-E03C-4A65-B546-950B52A568B9}" dt="2020-05-08T23:01:43.829" v="7222" actId="26606"/>
          <ac:graphicFrameMkLst>
            <pc:docMk/>
            <pc:sldMk cId="407930444" sldId="335"/>
            <ac:graphicFrameMk id="5" creationId="{12AE5555-F3A6-4F62-B946-E46B3D3864EB}"/>
          </ac:graphicFrameMkLst>
        </pc:graphicFrameChg>
      </pc:sldChg>
      <pc:sldChg chg="add ord">
        <pc:chgData name="Jordan McCandless" userId="ac1b987a-2615-4edc-96e8-46c61dc6300f" providerId="ADAL" clId="{BA9702EC-E03C-4A65-B546-950B52A568B9}" dt="2020-05-08T23:16:31.842" v="7631"/>
        <pc:sldMkLst>
          <pc:docMk/>
          <pc:sldMk cId="854286001" sldId="336"/>
        </pc:sldMkLst>
      </pc:sldChg>
      <pc:sldChg chg="addSp delSp modSp add ord">
        <pc:chgData name="Jordan McCandless" userId="ac1b987a-2615-4edc-96e8-46c61dc6300f" providerId="ADAL" clId="{BA9702EC-E03C-4A65-B546-950B52A568B9}" dt="2020-05-08T23:20:46.197" v="7670" actId="26606"/>
        <pc:sldMkLst>
          <pc:docMk/>
          <pc:sldMk cId="3567520740" sldId="337"/>
        </pc:sldMkLst>
        <pc:spChg chg="mod ord">
          <ac:chgData name="Jordan McCandless" userId="ac1b987a-2615-4edc-96e8-46c61dc6300f" providerId="ADAL" clId="{BA9702EC-E03C-4A65-B546-950B52A568B9}" dt="2020-05-08T23:20:46.197" v="7670" actId="26606"/>
          <ac:spMkLst>
            <pc:docMk/>
            <pc:sldMk cId="3567520740" sldId="337"/>
            <ac:spMk id="2" creationId="{C1580F07-D2C9-48F2-9AA6-48C37F8577D0}"/>
          </ac:spMkLst>
        </pc:spChg>
        <pc:spChg chg="del">
          <ac:chgData name="Jordan McCandless" userId="ac1b987a-2615-4edc-96e8-46c61dc6300f" providerId="ADAL" clId="{BA9702EC-E03C-4A65-B546-950B52A568B9}" dt="2020-05-08T23:18:50.800" v="7663" actId="26606"/>
          <ac:spMkLst>
            <pc:docMk/>
            <pc:sldMk cId="3567520740" sldId="337"/>
            <ac:spMk id="145" creationId="{FDF8837B-BAE2-489A-8F93-69216307D5A5}"/>
          </ac:spMkLst>
        </pc:spChg>
        <pc:spChg chg="add del">
          <ac:chgData name="Jordan McCandless" userId="ac1b987a-2615-4edc-96e8-46c61dc6300f" providerId="ADAL" clId="{BA9702EC-E03C-4A65-B546-950B52A568B9}" dt="2020-05-08T23:20:46.197" v="7670" actId="26606"/>
          <ac:spMkLst>
            <pc:docMk/>
            <pc:sldMk cId="3567520740" sldId="337"/>
            <ac:spMk id="198" creationId="{FDF8837B-BAE2-489A-8F93-69216307D5A5}"/>
          </ac:spMkLst>
        </pc:spChg>
        <pc:spChg chg="add">
          <ac:chgData name="Jordan McCandless" userId="ac1b987a-2615-4edc-96e8-46c61dc6300f" providerId="ADAL" clId="{BA9702EC-E03C-4A65-B546-950B52A568B9}" dt="2020-05-08T23:20:46.197" v="7670" actId="26606"/>
          <ac:spMkLst>
            <pc:docMk/>
            <pc:sldMk cId="3567520740" sldId="337"/>
            <ac:spMk id="10251" creationId="{FDF8837B-BAE2-489A-8F93-69216307D5A5}"/>
          </ac:spMkLst>
        </pc:spChg>
        <pc:grpChg chg="del">
          <ac:chgData name="Jordan McCandless" userId="ac1b987a-2615-4edc-96e8-46c61dc6300f" providerId="ADAL" clId="{BA9702EC-E03C-4A65-B546-950B52A568B9}" dt="2020-05-08T23:18:50.800" v="7663" actId="26606"/>
          <ac:grpSpMkLst>
            <pc:docMk/>
            <pc:sldMk cId="3567520740" sldId="337"/>
            <ac:grpSpMk id="137" creationId="{03E8C8A2-D2DA-42F8-84AA-AC5AB4251D29}"/>
          </ac:grpSpMkLst>
        </pc:grpChg>
        <pc:grpChg chg="add del">
          <ac:chgData name="Jordan McCandless" userId="ac1b987a-2615-4edc-96e8-46c61dc6300f" providerId="ADAL" clId="{BA9702EC-E03C-4A65-B546-950B52A568B9}" dt="2020-05-08T23:20:46.197" v="7670" actId="26606"/>
          <ac:grpSpMkLst>
            <pc:docMk/>
            <pc:sldMk cId="3567520740" sldId="337"/>
            <ac:grpSpMk id="192" creationId="{03E8C8A2-D2DA-42F8-84AA-AC5AB4251D29}"/>
          </ac:grpSpMkLst>
        </pc:grpChg>
        <pc:grpChg chg="add">
          <ac:chgData name="Jordan McCandless" userId="ac1b987a-2615-4edc-96e8-46c61dc6300f" providerId="ADAL" clId="{BA9702EC-E03C-4A65-B546-950B52A568B9}" dt="2020-05-08T23:20:46.197" v="7670" actId="26606"/>
          <ac:grpSpMkLst>
            <pc:docMk/>
            <pc:sldMk cId="3567520740" sldId="337"/>
            <ac:grpSpMk id="10248" creationId="{03E8C8A2-D2DA-42F8-84AA-AC5AB4251D29}"/>
          </ac:grpSpMkLst>
        </pc:grpChg>
        <pc:picChg chg="del">
          <ac:chgData name="Jordan McCandless" userId="ac1b987a-2615-4edc-96e8-46c61dc6300f" providerId="ADAL" clId="{BA9702EC-E03C-4A65-B546-950B52A568B9}" dt="2020-05-08T23:18:48.394" v="7662" actId="478"/>
          <ac:picMkLst>
            <pc:docMk/>
            <pc:sldMk cId="3567520740" sldId="337"/>
            <ac:picMk id="4100" creationId="{F462D558-086D-4755-873F-F35013C7316B}"/>
          </ac:picMkLst>
        </pc:picChg>
        <pc:picChg chg="add del mod">
          <ac:chgData name="Jordan McCandless" userId="ac1b987a-2615-4edc-96e8-46c61dc6300f" providerId="ADAL" clId="{BA9702EC-E03C-4A65-B546-950B52A568B9}" dt="2020-05-08T23:20:42.700" v="7668" actId="478"/>
          <ac:picMkLst>
            <pc:docMk/>
            <pc:sldMk cId="3567520740" sldId="337"/>
            <ac:picMk id="10242" creationId="{69CEC2F4-E75F-4B74-9224-1F3CF36E8C64}"/>
          </ac:picMkLst>
        </pc:picChg>
        <pc:picChg chg="add del">
          <ac:chgData name="Jordan McCandless" userId="ac1b987a-2615-4edc-96e8-46c61dc6300f" providerId="ADAL" clId="{BA9702EC-E03C-4A65-B546-950B52A568B9}" dt="2020-05-08T23:20:15.764" v="7666"/>
          <ac:picMkLst>
            <pc:docMk/>
            <pc:sldMk cId="3567520740" sldId="337"/>
            <ac:picMk id="10244" creationId="{A59D8EE5-7509-48B6-A2E4-D15B8ECCA576}"/>
          </ac:picMkLst>
        </pc:picChg>
        <pc:picChg chg="add mod">
          <ac:chgData name="Jordan McCandless" userId="ac1b987a-2615-4edc-96e8-46c61dc6300f" providerId="ADAL" clId="{BA9702EC-E03C-4A65-B546-950B52A568B9}" dt="2020-05-08T23:20:46.197" v="7670" actId="26606"/>
          <ac:picMkLst>
            <pc:docMk/>
            <pc:sldMk cId="3567520740" sldId="337"/>
            <ac:picMk id="10246" creationId="{41636FF4-220E-4116-9529-4BDFD187380D}"/>
          </ac:picMkLst>
        </pc:picChg>
        <pc:cxnChg chg="del">
          <ac:chgData name="Jordan McCandless" userId="ac1b987a-2615-4edc-96e8-46c61dc6300f" providerId="ADAL" clId="{BA9702EC-E03C-4A65-B546-950B52A568B9}" dt="2020-05-08T23:18:50.800" v="7663" actId="26606"/>
          <ac:cxnSpMkLst>
            <pc:docMk/>
            <pc:sldMk cId="3567520740" sldId="337"/>
            <ac:cxnSpMk id="143" creationId="{0DFD28A6-39F3-425F-8050-E5BF1B4523B2}"/>
          </ac:cxnSpMkLst>
        </pc:cxnChg>
        <pc:cxnChg chg="del">
          <ac:chgData name="Jordan McCandless" userId="ac1b987a-2615-4edc-96e8-46c61dc6300f" providerId="ADAL" clId="{BA9702EC-E03C-4A65-B546-950B52A568B9}" dt="2020-05-08T23:18:50.800" v="7663" actId="26606"/>
          <ac:cxnSpMkLst>
            <pc:docMk/>
            <pc:sldMk cId="3567520740" sldId="337"/>
            <ac:cxnSpMk id="147" creationId="{B48BEE9B-A2F4-4BF3-9EAD-16E1A7FC2DC6}"/>
          </ac:cxnSpMkLst>
        </pc:cxnChg>
        <pc:cxnChg chg="add">
          <ac:chgData name="Jordan McCandless" userId="ac1b987a-2615-4edc-96e8-46c61dc6300f" providerId="ADAL" clId="{BA9702EC-E03C-4A65-B546-950B52A568B9}" dt="2020-05-08T23:20:46.197" v="7670" actId="26606"/>
          <ac:cxnSpMkLst>
            <pc:docMk/>
            <pc:sldMk cId="3567520740" sldId="337"/>
            <ac:cxnSpMk id="149" creationId="{B48BEE9B-A2F4-4BF3-9EAD-16E1A7FC2DC6}"/>
          </ac:cxnSpMkLst>
        </pc:cxnChg>
        <pc:cxnChg chg="add del">
          <ac:chgData name="Jordan McCandless" userId="ac1b987a-2615-4edc-96e8-46c61dc6300f" providerId="ADAL" clId="{BA9702EC-E03C-4A65-B546-950B52A568B9}" dt="2020-05-08T23:20:46.197" v="7670" actId="26606"/>
          <ac:cxnSpMkLst>
            <pc:docMk/>
            <pc:sldMk cId="3567520740" sldId="337"/>
            <ac:cxnSpMk id="197" creationId="{0DFD28A6-39F3-425F-8050-E5BF1B4523B2}"/>
          </ac:cxnSpMkLst>
        </pc:cxnChg>
        <pc:cxnChg chg="add del">
          <ac:chgData name="Jordan McCandless" userId="ac1b987a-2615-4edc-96e8-46c61dc6300f" providerId="ADAL" clId="{BA9702EC-E03C-4A65-B546-950B52A568B9}" dt="2020-05-08T23:20:46.197" v="7670" actId="26606"/>
          <ac:cxnSpMkLst>
            <pc:docMk/>
            <pc:sldMk cId="3567520740" sldId="337"/>
            <ac:cxnSpMk id="199" creationId="{B48BEE9B-A2F4-4BF3-9EAD-16E1A7FC2DC6}"/>
          </ac:cxnSpMkLst>
        </pc:cxnChg>
        <pc:cxnChg chg="add">
          <ac:chgData name="Jordan McCandless" userId="ac1b987a-2615-4edc-96e8-46c61dc6300f" providerId="ADAL" clId="{BA9702EC-E03C-4A65-B546-950B52A568B9}" dt="2020-05-08T23:20:46.197" v="7670" actId="26606"/>
          <ac:cxnSpMkLst>
            <pc:docMk/>
            <pc:sldMk cId="3567520740" sldId="337"/>
            <ac:cxnSpMk id="10250" creationId="{0DFD28A6-39F3-425F-8050-E5BF1B4523B2}"/>
          </ac:cxnSpMkLst>
        </pc:cxnChg>
      </pc:sldChg>
      <pc:sldMasterChg chg="modTransition modSldLayout">
        <pc:chgData name="Jordan McCandless" userId="ac1b987a-2615-4edc-96e8-46c61dc6300f" providerId="ADAL" clId="{BA9702EC-E03C-4A65-B546-950B52A568B9}" dt="2020-05-06T23:27:50.371" v="161"/>
        <pc:sldMasterMkLst>
          <pc:docMk/>
          <pc:sldMasterMk cId="1689812770" sldId="2147483810"/>
        </pc:sldMasterMkLst>
        <pc:sldLayoutChg chg="modTransition">
          <pc:chgData name="Jordan McCandless" userId="ac1b987a-2615-4edc-96e8-46c61dc6300f" providerId="ADAL" clId="{BA9702EC-E03C-4A65-B546-950B52A568B9}" dt="2020-05-06T23:27:50.371" v="161"/>
          <pc:sldLayoutMkLst>
            <pc:docMk/>
            <pc:sldMasterMk cId="1689812770" sldId="2147483810"/>
            <pc:sldLayoutMk cId="155987642" sldId="2147483811"/>
          </pc:sldLayoutMkLst>
        </pc:sldLayoutChg>
        <pc:sldLayoutChg chg="modTransition">
          <pc:chgData name="Jordan McCandless" userId="ac1b987a-2615-4edc-96e8-46c61dc6300f" providerId="ADAL" clId="{BA9702EC-E03C-4A65-B546-950B52A568B9}" dt="2020-05-06T23:27:50.371" v="161"/>
          <pc:sldLayoutMkLst>
            <pc:docMk/>
            <pc:sldMasterMk cId="1689812770" sldId="2147483810"/>
            <pc:sldLayoutMk cId="4140275598" sldId="2147483812"/>
          </pc:sldLayoutMkLst>
        </pc:sldLayoutChg>
        <pc:sldLayoutChg chg="modTransition">
          <pc:chgData name="Jordan McCandless" userId="ac1b987a-2615-4edc-96e8-46c61dc6300f" providerId="ADAL" clId="{BA9702EC-E03C-4A65-B546-950B52A568B9}" dt="2020-05-06T23:27:50.371" v="161"/>
          <pc:sldLayoutMkLst>
            <pc:docMk/>
            <pc:sldMasterMk cId="1689812770" sldId="2147483810"/>
            <pc:sldLayoutMk cId="787409326" sldId="2147483813"/>
          </pc:sldLayoutMkLst>
        </pc:sldLayoutChg>
        <pc:sldLayoutChg chg="modTransition">
          <pc:chgData name="Jordan McCandless" userId="ac1b987a-2615-4edc-96e8-46c61dc6300f" providerId="ADAL" clId="{BA9702EC-E03C-4A65-B546-950B52A568B9}" dt="2020-05-06T23:27:50.371" v="161"/>
          <pc:sldLayoutMkLst>
            <pc:docMk/>
            <pc:sldMasterMk cId="1689812770" sldId="2147483810"/>
            <pc:sldLayoutMk cId="1702805923" sldId="2147483814"/>
          </pc:sldLayoutMkLst>
        </pc:sldLayoutChg>
        <pc:sldLayoutChg chg="modTransition">
          <pc:chgData name="Jordan McCandless" userId="ac1b987a-2615-4edc-96e8-46c61dc6300f" providerId="ADAL" clId="{BA9702EC-E03C-4A65-B546-950B52A568B9}" dt="2020-05-06T23:27:50.371" v="161"/>
          <pc:sldLayoutMkLst>
            <pc:docMk/>
            <pc:sldMasterMk cId="1689812770" sldId="2147483810"/>
            <pc:sldLayoutMk cId="2723968930" sldId="2147483815"/>
          </pc:sldLayoutMkLst>
        </pc:sldLayoutChg>
        <pc:sldLayoutChg chg="modTransition">
          <pc:chgData name="Jordan McCandless" userId="ac1b987a-2615-4edc-96e8-46c61dc6300f" providerId="ADAL" clId="{BA9702EC-E03C-4A65-B546-950B52A568B9}" dt="2020-05-06T23:27:50.371" v="161"/>
          <pc:sldLayoutMkLst>
            <pc:docMk/>
            <pc:sldMasterMk cId="1689812770" sldId="2147483810"/>
            <pc:sldLayoutMk cId="253623171" sldId="2147483816"/>
          </pc:sldLayoutMkLst>
        </pc:sldLayoutChg>
        <pc:sldLayoutChg chg="modTransition">
          <pc:chgData name="Jordan McCandless" userId="ac1b987a-2615-4edc-96e8-46c61dc6300f" providerId="ADAL" clId="{BA9702EC-E03C-4A65-B546-950B52A568B9}" dt="2020-05-06T23:27:50.371" v="161"/>
          <pc:sldLayoutMkLst>
            <pc:docMk/>
            <pc:sldMasterMk cId="1689812770" sldId="2147483810"/>
            <pc:sldLayoutMk cId="2869271583" sldId="2147483817"/>
          </pc:sldLayoutMkLst>
        </pc:sldLayoutChg>
        <pc:sldLayoutChg chg="modTransition">
          <pc:chgData name="Jordan McCandless" userId="ac1b987a-2615-4edc-96e8-46c61dc6300f" providerId="ADAL" clId="{BA9702EC-E03C-4A65-B546-950B52A568B9}" dt="2020-05-06T23:27:50.371" v="161"/>
          <pc:sldLayoutMkLst>
            <pc:docMk/>
            <pc:sldMasterMk cId="1689812770" sldId="2147483810"/>
            <pc:sldLayoutMk cId="696088660" sldId="2147483818"/>
          </pc:sldLayoutMkLst>
        </pc:sldLayoutChg>
        <pc:sldLayoutChg chg="modTransition">
          <pc:chgData name="Jordan McCandless" userId="ac1b987a-2615-4edc-96e8-46c61dc6300f" providerId="ADAL" clId="{BA9702EC-E03C-4A65-B546-950B52A568B9}" dt="2020-05-06T23:27:50.371" v="161"/>
          <pc:sldLayoutMkLst>
            <pc:docMk/>
            <pc:sldMasterMk cId="1689812770" sldId="2147483810"/>
            <pc:sldLayoutMk cId="2691021941" sldId="2147483819"/>
          </pc:sldLayoutMkLst>
        </pc:sldLayoutChg>
        <pc:sldLayoutChg chg="modTransition">
          <pc:chgData name="Jordan McCandless" userId="ac1b987a-2615-4edc-96e8-46c61dc6300f" providerId="ADAL" clId="{BA9702EC-E03C-4A65-B546-950B52A568B9}" dt="2020-05-06T23:27:50.371" v="161"/>
          <pc:sldLayoutMkLst>
            <pc:docMk/>
            <pc:sldMasterMk cId="1689812770" sldId="2147483810"/>
            <pc:sldLayoutMk cId="3665000238" sldId="2147483826"/>
          </pc:sldLayoutMkLst>
        </pc:sldLayoutChg>
        <pc:sldLayoutChg chg="modTransition">
          <pc:chgData name="Jordan McCandless" userId="ac1b987a-2615-4edc-96e8-46c61dc6300f" providerId="ADAL" clId="{BA9702EC-E03C-4A65-B546-950B52A568B9}" dt="2020-05-06T23:27:50.371" v="161"/>
          <pc:sldLayoutMkLst>
            <pc:docMk/>
            <pc:sldMasterMk cId="1689812770" sldId="2147483810"/>
            <pc:sldLayoutMk cId="4053638550" sldId="2147483827"/>
          </pc:sldLayoutMkLst>
        </pc:sldLayoutChg>
      </pc:sldMasterChg>
      <pc:sldMasterChg chg="modTransition modSldLayout">
        <pc:chgData name="Jordan McCandless" userId="ac1b987a-2615-4edc-96e8-46c61dc6300f" providerId="ADAL" clId="{BA9702EC-E03C-4A65-B546-950B52A568B9}" dt="2020-05-06T23:27:30.067" v="145"/>
        <pc:sldMasterMkLst>
          <pc:docMk/>
          <pc:sldMasterMk cId="2072495704" sldId="2147483810"/>
        </pc:sldMasterMkLst>
        <pc:sldLayoutChg chg="modTransition">
          <pc:chgData name="Jordan McCandless" userId="ac1b987a-2615-4edc-96e8-46c61dc6300f" providerId="ADAL" clId="{BA9702EC-E03C-4A65-B546-950B52A568B9}" dt="2020-05-06T23:27:30.067" v="145"/>
          <pc:sldLayoutMkLst>
            <pc:docMk/>
            <pc:sldMasterMk cId="2072495704" sldId="2147483810"/>
            <pc:sldLayoutMk cId="4061466021" sldId="2147483811"/>
          </pc:sldLayoutMkLst>
        </pc:sldLayoutChg>
        <pc:sldLayoutChg chg="modTransition">
          <pc:chgData name="Jordan McCandless" userId="ac1b987a-2615-4edc-96e8-46c61dc6300f" providerId="ADAL" clId="{BA9702EC-E03C-4A65-B546-950B52A568B9}" dt="2020-05-06T23:27:30.067" v="145"/>
          <pc:sldLayoutMkLst>
            <pc:docMk/>
            <pc:sldMasterMk cId="2072495704" sldId="2147483810"/>
            <pc:sldLayoutMk cId="2666285085" sldId="2147483812"/>
          </pc:sldLayoutMkLst>
        </pc:sldLayoutChg>
        <pc:sldLayoutChg chg="modTransition">
          <pc:chgData name="Jordan McCandless" userId="ac1b987a-2615-4edc-96e8-46c61dc6300f" providerId="ADAL" clId="{BA9702EC-E03C-4A65-B546-950B52A568B9}" dt="2020-05-06T23:27:30.067" v="145"/>
          <pc:sldLayoutMkLst>
            <pc:docMk/>
            <pc:sldMasterMk cId="2072495704" sldId="2147483810"/>
            <pc:sldLayoutMk cId="2721332747" sldId="2147483813"/>
          </pc:sldLayoutMkLst>
        </pc:sldLayoutChg>
        <pc:sldLayoutChg chg="modTransition">
          <pc:chgData name="Jordan McCandless" userId="ac1b987a-2615-4edc-96e8-46c61dc6300f" providerId="ADAL" clId="{BA9702EC-E03C-4A65-B546-950B52A568B9}" dt="2020-05-06T23:27:30.067" v="145"/>
          <pc:sldLayoutMkLst>
            <pc:docMk/>
            <pc:sldMasterMk cId="2072495704" sldId="2147483810"/>
            <pc:sldLayoutMk cId="2909476798" sldId="2147483814"/>
          </pc:sldLayoutMkLst>
        </pc:sldLayoutChg>
        <pc:sldLayoutChg chg="modTransition">
          <pc:chgData name="Jordan McCandless" userId="ac1b987a-2615-4edc-96e8-46c61dc6300f" providerId="ADAL" clId="{BA9702EC-E03C-4A65-B546-950B52A568B9}" dt="2020-05-06T23:27:30.067" v="145"/>
          <pc:sldLayoutMkLst>
            <pc:docMk/>
            <pc:sldMasterMk cId="2072495704" sldId="2147483810"/>
            <pc:sldLayoutMk cId="1182945047" sldId="2147483815"/>
          </pc:sldLayoutMkLst>
        </pc:sldLayoutChg>
        <pc:sldLayoutChg chg="modTransition">
          <pc:chgData name="Jordan McCandless" userId="ac1b987a-2615-4edc-96e8-46c61dc6300f" providerId="ADAL" clId="{BA9702EC-E03C-4A65-B546-950B52A568B9}" dt="2020-05-06T23:27:30.067" v="145"/>
          <pc:sldLayoutMkLst>
            <pc:docMk/>
            <pc:sldMasterMk cId="2072495704" sldId="2147483810"/>
            <pc:sldLayoutMk cId="943189535" sldId="2147483816"/>
          </pc:sldLayoutMkLst>
        </pc:sldLayoutChg>
        <pc:sldLayoutChg chg="modTransition">
          <pc:chgData name="Jordan McCandless" userId="ac1b987a-2615-4edc-96e8-46c61dc6300f" providerId="ADAL" clId="{BA9702EC-E03C-4A65-B546-950B52A568B9}" dt="2020-05-06T23:27:30.067" v="145"/>
          <pc:sldLayoutMkLst>
            <pc:docMk/>
            <pc:sldMasterMk cId="2072495704" sldId="2147483810"/>
            <pc:sldLayoutMk cId="2040454956" sldId="2147483817"/>
          </pc:sldLayoutMkLst>
        </pc:sldLayoutChg>
        <pc:sldLayoutChg chg="modTransition">
          <pc:chgData name="Jordan McCandless" userId="ac1b987a-2615-4edc-96e8-46c61dc6300f" providerId="ADAL" clId="{BA9702EC-E03C-4A65-B546-950B52A568B9}" dt="2020-05-06T23:27:30.067" v="145"/>
          <pc:sldLayoutMkLst>
            <pc:docMk/>
            <pc:sldMasterMk cId="2072495704" sldId="2147483810"/>
            <pc:sldLayoutMk cId="3783115918" sldId="2147483818"/>
          </pc:sldLayoutMkLst>
        </pc:sldLayoutChg>
        <pc:sldLayoutChg chg="modTransition">
          <pc:chgData name="Jordan McCandless" userId="ac1b987a-2615-4edc-96e8-46c61dc6300f" providerId="ADAL" clId="{BA9702EC-E03C-4A65-B546-950B52A568B9}" dt="2020-05-06T23:27:30.067" v="145"/>
          <pc:sldLayoutMkLst>
            <pc:docMk/>
            <pc:sldMasterMk cId="2072495704" sldId="2147483810"/>
            <pc:sldLayoutMk cId="4278355387" sldId="2147483819"/>
          </pc:sldLayoutMkLst>
        </pc:sldLayoutChg>
        <pc:sldLayoutChg chg="modTransition">
          <pc:chgData name="Jordan McCandless" userId="ac1b987a-2615-4edc-96e8-46c61dc6300f" providerId="ADAL" clId="{BA9702EC-E03C-4A65-B546-950B52A568B9}" dt="2020-05-06T23:27:30.067" v="145"/>
          <pc:sldLayoutMkLst>
            <pc:docMk/>
            <pc:sldMasterMk cId="2072495704" sldId="2147483810"/>
            <pc:sldLayoutMk cId="1711182295" sldId="2147483826"/>
          </pc:sldLayoutMkLst>
        </pc:sldLayoutChg>
        <pc:sldLayoutChg chg="modTransition">
          <pc:chgData name="Jordan McCandless" userId="ac1b987a-2615-4edc-96e8-46c61dc6300f" providerId="ADAL" clId="{BA9702EC-E03C-4A65-B546-950B52A568B9}" dt="2020-05-06T23:27:30.067" v="145"/>
          <pc:sldLayoutMkLst>
            <pc:docMk/>
            <pc:sldMasterMk cId="2072495704" sldId="2147483810"/>
            <pc:sldLayoutMk cId="142189577" sldId="2147483827"/>
          </pc:sldLayoutMkLst>
        </pc:sldLayoutChg>
      </pc:sldMasterChg>
      <pc:sldMasterChg chg="modTransition modSldLayout">
        <pc:chgData name="Jordan McCandless" userId="ac1b987a-2615-4edc-96e8-46c61dc6300f" providerId="ADAL" clId="{BA9702EC-E03C-4A65-B546-950B52A568B9}" dt="2020-05-06T23:29:24.441" v="181"/>
        <pc:sldMasterMkLst>
          <pc:docMk/>
          <pc:sldMasterMk cId="3338425096" sldId="2147483810"/>
        </pc:sldMasterMkLst>
        <pc:sldLayoutChg chg="modTransition">
          <pc:chgData name="Jordan McCandless" userId="ac1b987a-2615-4edc-96e8-46c61dc6300f" providerId="ADAL" clId="{BA9702EC-E03C-4A65-B546-950B52A568B9}" dt="2020-05-06T23:29:24.441" v="181"/>
          <pc:sldLayoutMkLst>
            <pc:docMk/>
            <pc:sldMasterMk cId="3338425096" sldId="2147483810"/>
            <pc:sldLayoutMk cId="3194785645" sldId="2147483811"/>
          </pc:sldLayoutMkLst>
        </pc:sldLayoutChg>
        <pc:sldLayoutChg chg="modTransition">
          <pc:chgData name="Jordan McCandless" userId="ac1b987a-2615-4edc-96e8-46c61dc6300f" providerId="ADAL" clId="{BA9702EC-E03C-4A65-B546-950B52A568B9}" dt="2020-05-06T23:29:24.441" v="181"/>
          <pc:sldLayoutMkLst>
            <pc:docMk/>
            <pc:sldMasterMk cId="3338425096" sldId="2147483810"/>
            <pc:sldLayoutMk cId="1279218961" sldId="2147483812"/>
          </pc:sldLayoutMkLst>
        </pc:sldLayoutChg>
        <pc:sldLayoutChg chg="modTransition">
          <pc:chgData name="Jordan McCandless" userId="ac1b987a-2615-4edc-96e8-46c61dc6300f" providerId="ADAL" clId="{BA9702EC-E03C-4A65-B546-950B52A568B9}" dt="2020-05-06T23:29:24.441" v="181"/>
          <pc:sldLayoutMkLst>
            <pc:docMk/>
            <pc:sldMasterMk cId="3338425096" sldId="2147483810"/>
            <pc:sldLayoutMk cId="2725670535" sldId="2147483813"/>
          </pc:sldLayoutMkLst>
        </pc:sldLayoutChg>
        <pc:sldLayoutChg chg="modTransition">
          <pc:chgData name="Jordan McCandless" userId="ac1b987a-2615-4edc-96e8-46c61dc6300f" providerId="ADAL" clId="{BA9702EC-E03C-4A65-B546-950B52A568B9}" dt="2020-05-06T23:29:24.441" v="181"/>
          <pc:sldLayoutMkLst>
            <pc:docMk/>
            <pc:sldMasterMk cId="3338425096" sldId="2147483810"/>
            <pc:sldLayoutMk cId="790587207" sldId="2147483814"/>
          </pc:sldLayoutMkLst>
        </pc:sldLayoutChg>
        <pc:sldLayoutChg chg="modTransition">
          <pc:chgData name="Jordan McCandless" userId="ac1b987a-2615-4edc-96e8-46c61dc6300f" providerId="ADAL" clId="{BA9702EC-E03C-4A65-B546-950B52A568B9}" dt="2020-05-06T23:29:24.441" v="181"/>
          <pc:sldLayoutMkLst>
            <pc:docMk/>
            <pc:sldMasterMk cId="3338425096" sldId="2147483810"/>
            <pc:sldLayoutMk cId="2453771696" sldId="2147483815"/>
          </pc:sldLayoutMkLst>
        </pc:sldLayoutChg>
        <pc:sldLayoutChg chg="modTransition">
          <pc:chgData name="Jordan McCandless" userId="ac1b987a-2615-4edc-96e8-46c61dc6300f" providerId="ADAL" clId="{BA9702EC-E03C-4A65-B546-950B52A568B9}" dt="2020-05-06T23:29:24.441" v="181"/>
          <pc:sldLayoutMkLst>
            <pc:docMk/>
            <pc:sldMasterMk cId="3338425096" sldId="2147483810"/>
            <pc:sldLayoutMk cId="636940928" sldId="2147483816"/>
          </pc:sldLayoutMkLst>
        </pc:sldLayoutChg>
        <pc:sldLayoutChg chg="modTransition">
          <pc:chgData name="Jordan McCandless" userId="ac1b987a-2615-4edc-96e8-46c61dc6300f" providerId="ADAL" clId="{BA9702EC-E03C-4A65-B546-950B52A568B9}" dt="2020-05-06T23:29:24.441" v="181"/>
          <pc:sldLayoutMkLst>
            <pc:docMk/>
            <pc:sldMasterMk cId="3338425096" sldId="2147483810"/>
            <pc:sldLayoutMk cId="3007118615" sldId="2147483817"/>
          </pc:sldLayoutMkLst>
        </pc:sldLayoutChg>
        <pc:sldLayoutChg chg="modTransition">
          <pc:chgData name="Jordan McCandless" userId="ac1b987a-2615-4edc-96e8-46c61dc6300f" providerId="ADAL" clId="{BA9702EC-E03C-4A65-B546-950B52A568B9}" dt="2020-05-06T23:29:24.441" v="181"/>
          <pc:sldLayoutMkLst>
            <pc:docMk/>
            <pc:sldMasterMk cId="3338425096" sldId="2147483810"/>
            <pc:sldLayoutMk cId="2725426487" sldId="2147483818"/>
          </pc:sldLayoutMkLst>
        </pc:sldLayoutChg>
        <pc:sldLayoutChg chg="modTransition">
          <pc:chgData name="Jordan McCandless" userId="ac1b987a-2615-4edc-96e8-46c61dc6300f" providerId="ADAL" clId="{BA9702EC-E03C-4A65-B546-950B52A568B9}" dt="2020-05-06T23:29:24.441" v="181"/>
          <pc:sldLayoutMkLst>
            <pc:docMk/>
            <pc:sldMasterMk cId="3338425096" sldId="2147483810"/>
            <pc:sldLayoutMk cId="664392819" sldId="2147483819"/>
          </pc:sldLayoutMkLst>
        </pc:sldLayoutChg>
        <pc:sldLayoutChg chg="modTransition">
          <pc:chgData name="Jordan McCandless" userId="ac1b987a-2615-4edc-96e8-46c61dc6300f" providerId="ADAL" clId="{BA9702EC-E03C-4A65-B546-950B52A568B9}" dt="2020-05-06T23:29:24.441" v="181"/>
          <pc:sldLayoutMkLst>
            <pc:docMk/>
            <pc:sldMasterMk cId="3338425096" sldId="2147483810"/>
            <pc:sldLayoutMk cId="4291441018" sldId="2147483826"/>
          </pc:sldLayoutMkLst>
        </pc:sldLayoutChg>
        <pc:sldLayoutChg chg="modTransition">
          <pc:chgData name="Jordan McCandless" userId="ac1b987a-2615-4edc-96e8-46c61dc6300f" providerId="ADAL" clId="{BA9702EC-E03C-4A65-B546-950B52A568B9}" dt="2020-05-06T23:29:24.441" v="181"/>
          <pc:sldLayoutMkLst>
            <pc:docMk/>
            <pc:sldMasterMk cId="3338425096" sldId="2147483810"/>
            <pc:sldLayoutMk cId="4137927170" sldId="2147483827"/>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ata3.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ata6.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 Id="rId14" Type="http://schemas.openxmlformats.org/officeDocument/2006/relationships/image" Target="../media/image78.svg"/></Relationships>
</file>

<file path=ppt/diagrams/_rels/data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rawing3.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4.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6.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 Id="rId14" Type="http://schemas.openxmlformats.org/officeDocument/2006/relationships/image" Target="../media/image78.svg"/></Relationships>
</file>

<file path=ppt/diagrams/_rels/drawing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E19857-47B8-43E7-9EA3-A70E4303787C}"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9DB2089-F9FC-48F4-AE95-C3C691E09E7C}">
      <dgm:prSet/>
      <dgm:spPr/>
      <dgm:t>
        <a:bodyPr/>
        <a:lstStyle/>
        <a:p>
          <a:r>
            <a:rPr lang="en-US"/>
            <a:t>Interested in history generally or U.S. history in particular</a:t>
          </a:r>
        </a:p>
      </dgm:t>
    </dgm:pt>
    <dgm:pt modelId="{F542EB75-C6B4-4481-B7F4-E3007EACA180}" type="parTrans" cxnId="{6D4A31D2-EE6A-44F6-8259-1F6FACF27E47}">
      <dgm:prSet/>
      <dgm:spPr/>
      <dgm:t>
        <a:bodyPr/>
        <a:lstStyle/>
        <a:p>
          <a:endParaRPr lang="en-US"/>
        </a:p>
      </dgm:t>
    </dgm:pt>
    <dgm:pt modelId="{D2C41364-18D9-468E-864D-49EB7723DFF8}" type="sibTrans" cxnId="{6D4A31D2-EE6A-44F6-8259-1F6FACF27E47}">
      <dgm:prSet/>
      <dgm:spPr/>
      <dgm:t>
        <a:bodyPr/>
        <a:lstStyle/>
        <a:p>
          <a:endParaRPr lang="en-US"/>
        </a:p>
      </dgm:t>
    </dgm:pt>
    <dgm:pt modelId="{35D8CF27-4F90-4F79-BE49-7281647ACBB9}">
      <dgm:prSet/>
      <dgm:spPr/>
      <dgm:t>
        <a:bodyPr/>
        <a:lstStyle/>
        <a:p>
          <a:r>
            <a:rPr lang="en-US"/>
            <a:t>How did we (the United States) get here?</a:t>
          </a:r>
        </a:p>
      </dgm:t>
    </dgm:pt>
    <dgm:pt modelId="{34A25690-1DFB-4F8B-89DE-70BA8804F461}" type="parTrans" cxnId="{7A6462B9-61CA-44DC-BE64-E957A5F8E086}">
      <dgm:prSet/>
      <dgm:spPr/>
      <dgm:t>
        <a:bodyPr/>
        <a:lstStyle/>
        <a:p>
          <a:endParaRPr lang="en-US"/>
        </a:p>
      </dgm:t>
    </dgm:pt>
    <dgm:pt modelId="{3C8B8D3C-46B2-4EBE-8279-9C29E351F2CB}" type="sibTrans" cxnId="{7A6462B9-61CA-44DC-BE64-E957A5F8E086}">
      <dgm:prSet/>
      <dgm:spPr/>
      <dgm:t>
        <a:bodyPr/>
        <a:lstStyle/>
        <a:p>
          <a:endParaRPr lang="en-US"/>
        </a:p>
      </dgm:t>
    </dgm:pt>
    <dgm:pt modelId="{670532EE-6C6B-42BB-972C-39FA27AB6337}">
      <dgm:prSet/>
      <dgm:spPr/>
      <dgm:t>
        <a:bodyPr/>
        <a:lstStyle/>
        <a:p>
          <a:r>
            <a:rPr lang="en-US" dirty="0"/>
            <a:t>How does the past shape the present?</a:t>
          </a:r>
        </a:p>
      </dgm:t>
    </dgm:pt>
    <dgm:pt modelId="{21905CEC-50F7-4AB9-A264-4D5083E75F0F}" type="parTrans" cxnId="{E46F4B23-DDB7-4B01-B665-2E1BC3D19C25}">
      <dgm:prSet/>
      <dgm:spPr/>
      <dgm:t>
        <a:bodyPr/>
        <a:lstStyle/>
        <a:p>
          <a:endParaRPr lang="en-US"/>
        </a:p>
      </dgm:t>
    </dgm:pt>
    <dgm:pt modelId="{4A6385F6-4C75-477C-9B27-AFAD3EFD59C5}" type="sibTrans" cxnId="{E46F4B23-DDB7-4B01-B665-2E1BC3D19C25}">
      <dgm:prSet/>
      <dgm:spPr/>
      <dgm:t>
        <a:bodyPr/>
        <a:lstStyle/>
        <a:p>
          <a:endParaRPr lang="en-US"/>
        </a:p>
      </dgm:t>
    </dgm:pt>
    <dgm:pt modelId="{5364CC6D-4436-4D3F-AD63-84C7A343D477}" type="pres">
      <dgm:prSet presAssocID="{E6E19857-47B8-43E7-9EA3-A70E4303787C}" presName="root" presStyleCnt="0">
        <dgm:presLayoutVars>
          <dgm:dir/>
          <dgm:resizeHandles val="exact"/>
        </dgm:presLayoutVars>
      </dgm:prSet>
      <dgm:spPr/>
    </dgm:pt>
    <dgm:pt modelId="{0675118E-2A89-413C-8269-015467262134}" type="pres">
      <dgm:prSet presAssocID="{F9DB2089-F9FC-48F4-AE95-C3C691E09E7C}" presName="compNode" presStyleCnt="0"/>
      <dgm:spPr/>
    </dgm:pt>
    <dgm:pt modelId="{13A79D7D-6FFE-4B69-ABAD-0B90132D7C13}" type="pres">
      <dgm:prSet presAssocID="{F9DB2089-F9FC-48F4-AE95-C3C691E09E7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55594AAE-6188-4112-81E6-CD8755410010}" type="pres">
      <dgm:prSet presAssocID="{F9DB2089-F9FC-48F4-AE95-C3C691E09E7C}" presName="spaceRect" presStyleCnt="0"/>
      <dgm:spPr/>
    </dgm:pt>
    <dgm:pt modelId="{925729B1-4BB2-4C15-96D1-61DE142BA916}" type="pres">
      <dgm:prSet presAssocID="{F9DB2089-F9FC-48F4-AE95-C3C691E09E7C}" presName="textRect" presStyleLbl="revTx" presStyleIdx="0" presStyleCnt="3">
        <dgm:presLayoutVars>
          <dgm:chMax val="1"/>
          <dgm:chPref val="1"/>
        </dgm:presLayoutVars>
      </dgm:prSet>
      <dgm:spPr/>
    </dgm:pt>
    <dgm:pt modelId="{03242BE3-C0C1-41D5-A362-A56CA754029B}" type="pres">
      <dgm:prSet presAssocID="{D2C41364-18D9-468E-864D-49EB7723DFF8}" presName="sibTrans" presStyleCnt="0"/>
      <dgm:spPr/>
    </dgm:pt>
    <dgm:pt modelId="{A901DD45-BC40-443B-821C-AA2F0CD0A185}" type="pres">
      <dgm:prSet presAssocID="{35D8CF27-4F90-4F79-BE49-7281647ACBB9}" presName="compNode" presStyleCnt="0"/>
      <dgm:spPr/>
    </dgm:pt>
    <dgm:pt modelId="{5FDA21DE-6C1F-4683-92C7-6D44199F9F0B}" type="pres">
      <dgm:prSet presAssocID="{35D8CF27-4F90-4F79-BE49-7281647ACBB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North America"/>
        </a:ext>
      </dgm:extLst>
    </dgm:pt>
    <dgm:pt modelId="{70746415-7697-44F6-B647-C45B0083DCCF}" type="pres">
      <dgm:prSet presAssocID="{35D8CF27-4F90-4F79-BE49-7281647ACBB9}" presName="spaceRect" presStyleCnt="0"/>
      <dgm:spPr/>
    </dgm:pt>
    <dgm:pt modelId="{C63F3EFA-20A4-4CE1-B242-EB4FB9882D9E}" type="pres">
      <dgm:prSet presAssocID="{35D8CF27-4F90-4F79-BE49-7281647ACBB9}" presName="textRect" presStyleLbl="revTx" presStyleIdx="1" presStyleCnt="3">
        <dgm:presLayoutVars>
          <dgm:chMax val="1"/>
          <dgm:chPref val="1"/>
        </dgm:presLayoutVars>
      </dgm:prSet>
      <dgm:spPr/>
    </dgm:pt>
    <dgm:pt modelId="{550ADEAA-FB8F-493F-9D77-836DBCACDD28}" type="pres">
      <dgm:prSet presAssocID="{3C8B8D3C-46B2-4EBE-8279-9C29E351F2CB}" presName="sibTrans" presStyleCnt="0"/>
      <dgm:spPr/>
    </dgm:pt>
    <dgm:pt modelId="{DDF75CBD-8119-4329-A8D7-B72D9C0D5516}" type="pres">
      <dgm:prSet presAssocID="{670532EE-6C6B-42BB-972C-39FA27AB6337}" presName="compNode" presStyleCnt="0"/>
      <dgm:spPr/>
    </dgm:pt>
    <dgm:pt modelId="{BF34BCB4-E586-4F8A-BD1D-D828881BFB48}" type="pres">
      <dgm:prSet presAssocID="{670532EE-6C6B-42BB-972C-39FA27AB633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rawing Compass"/>
        </a:ext>
      </dgm:extLst>
    </dgm:pt>
    <dgm:pt modelId="{DBDCEF00-8494-4F76-88A0-14B3DEC1229F}" type="pres">
      <dgm:prSet presAssocID="{670532EE-6C6B-42BB-972C-39FA27AB6337}" presName="spaceRect" presStyleCnt="0"/>
      <dgm:spPr/>
    </dgm:pt>
    <dgm:pt modelId="{DAEF8051-C24A-4A89-A7DE-41EE7F47B081}" type="pres">
      <dgm:prSet presAssocID="{670532EE-6C6B-42BB-972C-39FA27AB6337}" presName="textRect" presStyleLbl="revTx" presStyleIdx="2" presStyleCnt="3">
        <dgm:presLayoutVars>
          <dgm:chMax val="1"/>
          <dgm:chPref val="1"/>
        </dgm:presLayoutVars>
      </dgm:prSet>
      <dgm:spPr/>
    </dgm:pt>
  </dgm:ptLst>
  <dgm:cxnLst>
    <dgm:cxn modelId="{E46F4B23-DDB7-4B01-B665-2E1BC3D19C25}" srcId="{E6E19857-47B8-43E7-9EA3-A70E4303787C}" destId="{670532EE-6C6B-42BB-972C-39FA27AB6337}" srcOrd="2" destOrd="0" parTransId="{21905CEC-50F7-4AB9-A264-4D5083E75F0F}" sibTransId="{4A6385F6-4C75-477C-9B27-AFAD3EFD59C5}"/>
    <dgm:cxn modelId="{D764B171-E0B3-465A-82FE-B74B87CF655A}" type="presOf" srcId="{670532EE-6C6B-42BB-972C-39FA27AB6337}" destId="{DAEF8051-C24A-4A89-A7DE-41EE7F47B081}" srcOrd="0" destOrd="0" presId="urn:microsoft.com/office/officeart/2018/2/layout/IconLabelList"/>
    <dgm:cxn modelId="{F335D981-DF15-4FDA-8924-BC5BCF98C84A}" type="presOf" srcId="{E6E19857-47B8-43E7-9EA3-A70E4303787C}" destId="{5364CC6D-4436-4D3F-AD63-84C7A343D477}" srcOrd="0" destOrd="0" presId="urn:microsoft.com/office/officeart/2018/2/layout/IconLabelList"/>
    <dgm:cxn modelId="{DDE7EAAD-5ACC-4CA7-A9DA-671780B7D54E}" type="presOf" srcId="{35D8CF27-4F90-4F79-BE49-7281647ACBB9}" destId="{C63F3EFA-20A4-4CE1-B242-EB4FB9882D9E}" srcOrd="0" destOrd="0" presId="urn:microsoft.com/office/officeart/2018/2/layout/IconLabelList"/>
    <dgm:cxn modelId="{7A6462B9-61CA-44DC-BE64-E957A5F8E086}" srcId="{E6E19857-47B8-43E7-9EA3-A70E4303787C}" destId="{35D8CF27-4F90-4F79-BE49-7281647ACBB9}" srcOrd="1" destOrd="0" parTransId="{34A25690-1DFB-4F8B-89DE-70BA8804F461}" sibTransId="{3C8B8D3C-46B2-4EBE-8279-9C29E351F2CB}"/>
    <dgm:cxn modelId="{3AB808C3-BA11-434B-AF6C-B02A0B0AD09B}" type="presOf" srcId="{F9DB2089-F9FC-48F4-AE95-C3C691E09E7C}" destId="{925729B1-4BB2-4C15-96D1-61DE142BA916}" srcOrd="0" destOrd="0" presId="urn:microsoft.com/office/officeart/2018/2/layout/IconLabelList"/>
    <dgm:cxn modelId="{6D4A31D2-EE6A-44F6-8259-1F6FACF27E47}" srcId="{E6E19857-47B8-43E7-9EA3-A70E4303787C}" destId="{F9DB2089-F9FC-48F4-AE95-C3C691E09E7C}" srcOrd="0" destOrd="0" parTransId="{F542EB75-C6B4-4481-B7F4-E3007EACA180}" sibTransId="{D2C41364-18D9-468E-864D-49EB7723DFF8}"/>
    <dgm:cxn modelId="{5F452105-4A6A-4411-83ED-8BA6D33335FE}" type="presParOf" srcId="{5364CC6D-4436-4D3F-AD63-84C7A343D477}" destId="{0675118E-2A89-413C-8269-015467262134}" srcOrd="0" destOrd="0" presId="urn:microsoft.com/office/officeart/2018/2/layout/IconLabelList"/>
    <dgm:cxn modelId="{E4D46518-033A-4291-AF9A-7D13F1B25938}" type="presParOf" srcId="{0675118E-2A89-413C-8269-015467262134}" destId="{13A79D7D-6FFE-4B69-ABAD-0B90132D7C13}" srcOrd="0" destOrd="0" presId="urn:microsoft.com/office/officeart/2018/2/layout/IconLabelList"/>
    <dgm:cxn modelId="{D009CB33-B600-4E87-A1EE-E8E03489C207}" type="presParOf" srcId="{0675118E-2A89-413C-8269-015467262134}" destId="{55594AAE-6188-4112-81E6-CD8755410010}" srcOrd="1" destOrd="0" presId="urn:microsoft.com/office/officeart/2018/2/layout/IconLabelList"/>
    <dgm:cxn modelId="{E344E7BC-B1E5-42C9-A19E-B012F5297C00}" type="presParOf" srcId="{0675118E-2A89-413C-8269-015467262134}" destId="{925729B1-4BB2-4C15-96D1-61DE142BA916}" srcOrd="2" destOrd="0" presId="urn:microsoft.com/office/officeart/2018/2/layout/IconLabelList"/>
    <dgm:cxn modelId="{738564FC-F165-4A6B-89BC-5EB6AD50866F}" type="presParOf" srcId="{5364CC6D-4436-4D3F-AD63-84C7A343D477}" destId="{03242BE3-C0C1-41D5-A362-A56CA754029B}" srcOrd="1" destOrd="0" presId="urn:microsoft.com/office/officeart/2018/2/layout/IconLabelList"/>
    <dgm:cxn modelId="{9F398E81-565B-45C9-8D5D-EDD9A75469D2}" type="presParOf" srcId="{5364CC6D-4436-4D3F-AD63-84C7A343D477}" destId="{A901DD45-BC40-443B-821C-AA2F0CD0A185}" srcOrd="2" destOrd="0" presId="urn:microsoft.com/office/officeart/2018/2/layout/IconLabelList"/>
    <dgm:cxn modelId="{3B2DE1F3-10FB-47F3-87EE-F881DC7CC2D5}" type="presParOf" srcId="{A901DD45-BC40-443B-821C-AA2F0CD0A185}" destId="{5FDA21DE-6C1F-4683-92C7-6D44199F9F0B}" srcOrd="0" destOrd="0" presId="urn:microsoft.com/office/officeart/2018/2/layout/IconLabelList"/>
    <dgm:cxn modelId="{B27A3F95-836A-4A3B-A60C-07FB542A5A2D}" type="presParOf" srcId="{A901DD45-BC40-443B-821C-AA2F0CD0A185}" destId="{70746415-7697-44F6-B647-C45B0083DCCF}" srcOrd="1" destOrd="0" presId="urn:microsoft.com/office/officeart/2018/2/layout/IconLabelList"/>
    <dgm:cxn modelId="{4924CD0C-E0CA-4621-A861-B42046255FE3}" type="presParOf" srcId="{A901DD45-BC40-443B-821C-AA2F0CD0A185}" destId="{C63F3EFA-20A4-4CE1-B242-EB4FB9882D9E}" srcOrd="2" destOrd="0" presId="urn:microsoft.com/office/officeart/2018/2/layout/IconLabelList"/>
    <dgm:cxn modelId="{3A2C6993-41A2-4569-AF31-4F9C21BCC3B8}" type="presParOf" srcId="{5364CC6D-4436-4D3F-AD63-84C7A343D477}" destId="{550ADEAA-FB8F-493F-9D77-836DBCACDD28}" srcOrd="3" destOrd="0" presId="urn:microsoft.com/office/officeart/2018/2/layout/IconLabelList"/>
    <dgm:cxn modelId="{44C2C46D-3EBE-4E28-A585-3A1B00B6FF7A}" type="presParOf" srcId="{5364CC6D-4436-4D3F-AD63-84C7A343D477}" destId="{DDF75CBD-8119-4329-A8D7-B72D9C0D5516}" srcOrd="4" destOrd="0" presId="urn:microsoft.com/office/officeart/2018/2/layout/IconLabelList"/>
    <dgm:cxn modelId="{4FD43399-24C4-4527-8BEF-A27E158A9E89}" type="presParOf" srcId="{DDF75CBD-8119-4329-A8D7-B72D9C0D5516}" destId="{BF34BCB4-E586-4F8A-BD1D-D828881BFB48}" srcOrd="0" destOrd="0" presId="urn:microsoft.com/office/officeart/2018/2/layout/IconLabelList"/>
    <dgm:cxn modelId="{274D5CF7-1F87-4658-97DA-43B68A50A367}" type="presParOf" srcId="{DDF75CBD-8119-4329-A8D7-B72D9C0D5516}" destId="{DBDCEF00-8494-4F76-88A0-14B3DEC1229F}" srcOrd="1" destOrd="0" presId="urn:microsoft.com/office/officeart/2018/2/layout/IconLabelList"/>
    <dgm:cxn modelId="{CAA4E25A-4C83-408C-8C13-ADED7B10F438}" type="presParOf" srcId="{DDF75CBD-8119-4329-A8D7-B72D9C0D5516}" destId="{DAEF8051-C24A-4A89-A7DE-41EE7F47B08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EBF1DD-8F66-41BC-A8D3-05D9496B89AC}"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8A5A75B1-2558-498E-85EE-0BB6232A39B4}">
      <dgm:prSet/>
      <dgm:spPr/>
      <dgm:t>
        <a:bodyPr/>
        <a:lstStyle/>
        <a:p>
          <a:pPr>
            <a:lnSpc>
              <a:spcPct val="100000"/>
            </a:lnSpc>
          </a:pPr>
          <a:r>
            <a:rPr lang="en-US"/>
            <a:t>Active participation</a:t>
          </a:r>
        </a:p>
      </dgm:t>
    </dgm:pt>
    <dgm:pt modelId="{4D60F954-A3C4-4D1B-A583-B68865276269}" type="parTrans" cxnId="{ACD9FC80-67DA-4DF3-B923-DECFEECCEE81}">
      <dgm:prSet/>
      <dgm:spPr/>
      <dgm:t>
        <a:bodyPr/>
        <a:lstStyle/>
        <a:p>
          <a:endParaRPr lang="en-US"/>
        </a:p>
      </dgm:t>
    </dgm:pt>
    <dgm:pt modelId="{282827AA-ECEE-46B8-A1CA-0A68E2FD46C0}" type="sibTrans" cxnId="{ACD9FC80-67DA-4DF3-B923-DECFEECCEE81}">
      <dgm:prSet/>
      <dgm:spPr/>
      <dgm:t>
        <a:bodyPr/>
        <a:lstStyle/>
        <a:p>
          <a:endParaRPr lang="en-US"/>
        </a:p>
      </dgm:t>
    </dgm:pt>
    <dgm:pt modelId="{ED318DE6-2CE5-4C1E-AB95-D01F1887DE7A}">
      <dgm:prSet/>
      <dgm:spPr/>
      <dgm:t>
        <a:bodyPr/>
        <a:lstStyle/>
        <a:p>
          <a:pPr>
            <a:lnSpc>
              <a:spcPct val="100000"/>
            </a:lnSpc>
          </a:pPr>
          <a:r>
            <a:rPr lang="en-US"/>
            <a:t>No more, no less</a:t>
          </a:r>
        </a:p>
      </dgm:t>
    </dgm:pt>
    <dgm:pt modelId="{7AA55601-74E7-4FB8-B91B-7640427E304D}" type="parTrans" cxnId="{0C612CFF-CEF2-42EB-87DA-ACCF89D5702F}">
      <dgm:prSet/>
      <dgm:spPr/>
      <dgm:t>
        <a:bodyPr/>
        <a:lstStyle/>
        <a:p>
          <a:endParaRPr lang="en-US"/>
        </a:p>
      </dgm:t>
    </dgm:pt>
    <dgm:pt modelId="{35929C40-28FE-410A-9CFE-0185B71C52B6}" type="sibTrans" cxnId="{0C612CFF-CEF2-42EB-87DA-ACCF89D5702F}">
      <dgm:prSet/>
      <dgm:spPr/>
      <dgm:t>
        <a:bodyPr/>
        <a:lstStyle/>
        <a:p>
          <a:endParaRPr lang="en-US"/>
        </a:p>
      </dgm:t>
    </dgm:pt>
    <dgm:pt modelId="{E4583612-B2BE-44FD-9AFA-EE986C7EC3C6}">
      <dgm:prSet/>
      <dgm:spPr/>
      <dgm:t>
        <a:bodyPr/>
        <a:lstStyle/>
        <a:p>
          <a:pPr>
            <a:lnSpc>
              <a:spcPct val="100000"/>
            </a:lnSpc>
          </a:pPr>
          <a:r>
            <a:rPr lang="en-US"/>
            <a:t>If you have a question, ask</a:t>
          </a:r>
        </a:p>
      </dgm:t>
    </dgm:pt>
    <dgm:pt modelId="{C35AB00B-D60B-4244-BA41-99006A950352}" type="parTrans" cxnId="{0761D0F5-0FAA-4448-A861-B9FF0674CE62}">
      <dgm:prSet/>
      <dgm:spPr/>
      <dgm:t>
        <a:bodyPr/>
        <a:lstStyle/>
        <a:p>
          <a:endParaRPr lang="en-US"/>
        </a:p>
      </dgm:t>
    </dgm:pt>
    <dgm:pt modelId="{FBF91710-3227-44E4-BC20-17AA0A5E7D77}" type="sibTrans" cxnId="{0761D0F5-0FAA-4448-A861-B9FF0674CE62}">
      <dgm:prSet/>
      <dgm:spPr/>
      <dgm:t>
        <a:bodyPr/>
        <a:lstStyle/>
        <a:p>
          <a:endParaRPr lang="en-US"/>
        </a:p>
      </dgm:t>
    </dgm:pt>
    <dgm:pt modelId="{E675DF02-8552-4476-B9CE-B242CCAECE03}">
      <dgm:prSet/>
      <dgm:spPr/>
      <dgm:t>
        <a:bodyPr/>
        <a:lstStyle/>
        <a:p>
          <a:pPr>
            <a:lnSpc>
              <a:spcPct val="100000"/>
            </a:lnSpc>
          </a:pPr>
          <a:r>
            <a:rPr lang="en-US" dirty="0"/>
            <a:t>Give feedback</a:t>
          </a:r>
        </a:p>
      </dgm:t>
    </dgm:pt>
    <dgm:pt modelId="{DFB16D32-3A8B-4C8C-BB4C-912EAFFB10D0}" type="parTrans" cxnId="{DFFBD682-6195-4257-88FE-89942E3B0683}">
      <dgm:prSet/>
      <dgm:spPr/>
      <dgm:t>
        <a:bodyPr/>
        <a:lstStyle/>
        <a:p>
          <a:endParaRPr lang="en-US"/>
        </a:p>
      </dgm:t>
    </dgm:pt>
    <dgm:pt modelId="{6C8BFAF8-9B40-4765-BC04-DD93DDED83B7}" type="sibTrans" cxnId="{DFFBD682-6195-4257-88FE-89942E3B0683}">
      <dgm:prSet/>
      <dgm:spPr/>
      <dgm:t>
        <a:bodyPr/>
        <a:lstStyle/>
        <a:p>
          <a:endParaRPr lang="en-US"/>
        </a:p>
      </dgm:t>
    </dgm:pt>
    <dgm:pt modelId="{63738E95-376E-41FA-94AD-53771B0F9515}">
      <dgm:prSet/>
      <dgm:spPr/>
      <dgm:t>
        <a:bodyPr/>
        <a:lstStyle/>
        <a:p>
          <a:pPr>
            <a:lnSpc>
              <a:spcPct val="100000"/>
            </a:lnSpc>
          </a:pPr>
          <a:r>
            <a:rPr lang="en-US" dirty="0"/>
            <a:t>Scout Oath/Law</a:t>
          </a:r>
        </a:p>
      </dgm:t>
    </dgm:pt>
    <dgm:pt modelId="{D1A63C53-0640-42F6-AB32-10983E403350}" type="parTrans" cxnId="{3A6E80FD-9B42-4E37-B10B-0E984BDDB66B}">
      <dgm:prSet/>
      <dgm:spPr/>
      <dgm:t>
        <a:bodyPr/>
        <a:lstStyle/>
        <a:p>
          <a:endParaRPr lang="en-US"/>
        </a:p>
      </dgm:t>
    </dgm:pt>
    <dgm:pt modelId="{81D06FD7-B960-444F-AB19-381367EAEA3E}" type="sibTrans" cxnId="{3A6E80FD-9B42-4E37-B10B-0E984BDDB66B}">
      <dgm:prSet/>
      <dgm:spPr/>
      <dgm:t>
        <a:bodyPr/>
        <a:lstStyle/>
        <a:p>
          <a:endParaRPr lang="en-US"/>
        </a:p>
      </dgm:t>
    </dgm:pt>
    <dgm:pt modelId="{EB808A6A-1E21-4F71-96D1-0439D2C43ECF}" type="pres">
      <dgm:prSet presAssocID="{17EBF1DD-8F66-41BC-A8D3-05D9496B89AC}" presName="root" presStyleCnt="0">
        <dgm:presLayoutVars>
          <dgm:dir/>
          <dgm:resizeHandles val="exact"/>
        </dgm:presLayoutVars>
      </dgm:prSet>
      <dgm:spPr/>
    </dgm:pt>
    <dgm:pt modelId="{2C8F5986-A6AF-4737-92C6-AE6CE9793625}" type="pres">
      <dgm:prSet presAssocID="{8A5A75B1-2558-498E-85EE-0BB6232A39B4}" presName="compNode" presStyleCnt="0"/>
      <dgm:spPr/>
    </dgm:pt>
    <dgm:pt modelId="{AC25EBBA-2F4C-49C3-BE50-CCA027E58E80}" type="pres">
      <dgm:prSet presAssocID="{8A5A75B1-2558-498E-85EE-0BB6232A39B4}" presName="bgRect" presStyleLbl="bgShp" presStyleIdx="0" presStyleCnt="5"/>
      <dgm:spPr/>
    </dgm:pt>
    <dgm:pt modelId="{C1BBF3BC-3311-495E-88E4-80B8CA3EEB86}" type="pres">
      <dgm:prSet presAssocID="{8A5A75B1-2558-498E-85EE-0BB6232A39B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587D628E-C1E9-4E0C-8EF8-87812F2181EE}" type="pres">
      <dgm:prSet presAssocID="{8A5A75B1-2558-498E-85EE-0BB6232A39B4}" presName="spaceRect" presStyleCnt="0"/>
      <dgm:spPr/>
    </dgm:pt>
    <dgm:pt modelId="{25D91AB0-209A-45D4-8FD5-EB4F15FC1104}" type="pres">
      <dgm:prSet presAssocID="{8A5A75B1-2558-498E-85EE-0BB6232A39B4}" presName="parTx" presStyleLbl="revTx" presStyleIdx="0" presStyleCnt="5">
        <dgm:presLayoutVars>
          <dgm:chMax val="0"/>
          <dgm:chPref val="0"/>
        </dgm:presLayoutVars>
      </dgm:prSet>
      <dgm:spPr/>
    </dgm:pt>
    <dgm:pt modelId="{EF493EC0-3A18-4E9C-B8B9-FD8A4E1D014A}" type="pres">
      <dgm:prSet presAssocID="{282827AA-ECEE-46B8-A1CA-0A68E2FD46C0}" presName="sibTrans" presStyleCnt="0"/>
      <dgm:spPr/>
    </dgm:pt>
    <dgm:pt modelId="{0ACC6ACC-23B1-4883-9F72-D198B7296813}" type="pres">
      <dgm:prSet presAssocID="{ED318DE6-2CE5-4C1E-AB95-D01F1887DE7A}" presName="compNode" presStyleCnt="0"/>
      <dgm:spPr/>
    </dgm:pt>
    <dgm:pt modelId="{F42BDC31-E78F-49D5-A9AE-4441D1DA001C}" type="pres">
      <dgm:prSet presAssocID="{ED318DE6-2CE5-4C1E-AB95-D01F1887DE7A}" presName="bgRect" presStyleLbl="bgShp" presStyleIdx="1" presStyleCnt="5"/>
      <dgm:spPr/>
    </dgm:pt>
    <dgm:pt modelId="{86C542EE-0CC1-4715-9492-7CE159BF2648}" type="pres">
      <dgm:prSet presAssocID="{ED318DE6-2CE5-4C1E-AB95-D01F1887DE7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keleton"/>
        </a:ext>
      </dgm:extLst>
    </dgm:pt>
    <dgm:pt modelId="{EEA512F0-3925-476A-9C13-463A54396875}" type="pres">
      <dgm:prSet presAssocID="{ED318DE6-2CE5-4C1E-AB95-D01F1887DE7A}" presName="spaceRect" presStyleCnt="0"/>
      <dgm:spPr/>
    </dgm:pt>
    <dgm:pt modelId="{08A2F3A6-27BB-4598-8083-9A12EE3CCC49}" type="pres">
      <dgm:prSet presAssocID="{ED318DE6-2CE5-4C1E-AB95-D01F1887DE7A}" presName="parTx" presStyleLbl="revTx" presStyleIdx="1" presStyleCnt="5">
        <dgm:presLayoutVars>
          <dgm:chMax val="0"/>
          <dgm:chPref val="0"/>
        </dgm:presLayoutVars>
      </dgm:prSet>
      <dgm:spPr/>
    </dgm:pt>
    <dgm:pt modelId="{52378762-D378-46E4-B9B5-DBB77EE8E729}" type="pres">
      <dgm:prSet presAssocID="{35929C40-28FE-410A-9CFE-0185B71C52B6}" presName="sibTrans" presStyleCnt="0"/>
      <dgm:spPr/>
    </dgm:pt>
    <dgm:pt modelId="{878EDAB6-A571-4C0B-9DA6-595D9E3B2210}" type="pres">
      <dgm:prSet presAssocID="{E4583612-B2BE-44FD-9AFA-EE986C7EC3C6}" presName="compNode" presStyleCnt="0"/>
      <dgm:spPr/>
    </dgm:pt>
    <dgm:pt modelId="{58D5FE05-7D31-4F39-ADFC-134C02138BB0}" type="pres">
      <dgm:prSet presAssocID="{E4583612-B2BE-44FD-9AFA-EE986C7EC3C6}" presName="bgRect" presStyleLbl="bgShp" presStyleIdx="2" presStyleCnt="5"/>
      <dgm:spPr/>
    </dgm:pt>
    <dgm:pt modelId="{A932EA0A-93BD-4BA4-8639-D1CD7AE72AC4}" type="pres">
      <dgm:prSet presAssocID="{E4583612-B2BE-44FD-9AFA-EE986C7EC3C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 mark"/>
        </a:ext>
      </dgm:extLst>
    </dgm:pt>
    <dgm:pt modelId="{D316B5E0-B9C0-4BEF-9CF6-F997C20EF824}" type="pres">
      <dgm:prSet presAssocID="{E4583612-B2BE-44FD-9AFA-EE986C7EC3C6}" presName="spaceRect" presStyleCnt="0"/>
      <dgm:spPr/>
    </dgm:pt>
    <dgm:pt modelId="{C4A6F9D1-C670-4F78-ABD2-640E9AF5AABD}" type="pres">
      <dgm:prSet presAssocID="{E4583612-B2BE-44FD-9AFA-EE986C7EC3C6}" presName="parTx" presStyleLbl="revTx" presStyleIdx="2" presStyleCnt="5">
        <dgm:presLayoutVars>
          <dgm:chMax val="0"/>
          <dgm:chPref val="0"/>
        </dgm:presLayoutVars>
      </dgm:prSet>
      <dgm:spPr/>
    </dgm:pt>
    <dgm:pt modelId="{16E2E647-2431-4034-B9BF-C8C0A26455CE}" type="pres">
      <dgm:prSet presAssocID="{FBF91710-3227-44E4-BC20-17AA0A5E7D77}" presName="sibTrans" presStyleCnt="0"/>
      <dgm:spPr/>
    </dgm:pt>
    <dgm:pt modelId="{02185ADF-3F18-41AE-A993-FDF8F25DC3C9}" type="pres">
      <dgm:prSet presAssocID="{E675DF02-8552-4476-B9CE-B242CCAECE03}" presName="compNode" presStyleCnt="0"/>
      <dgm:spPr/>
    </dgm:pt>
    <dgm:pt modelId="{F34CE5D3-7A0D-45C4-8F6B-BDDAA7C915F6}" type="pres">
      <dgm:prSet presAssocID="{E675DF02-8552-4476-B9CE-B242CCAECE03}" presName="bgRect" presStyleLbl="bgShp" presStyleIdx="3" presStyleCnt="5"/>
      <dgm:spPr/>
    </dgm:pt>
    <dgm:pt modelId="{911A8952-0B9A-4F5A-A810-0486823086F4}" type="pres">
      <dgm:prSet presAssocID="{E675DF02-8552-4476-B9CE-B242CCAECE0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5C010E53-0B99-41CD-AAEC-DA27FE4CD49E}" type="pres">
      <dgm:prSet presAssocID="{E675DF02-8552-4476-B9CE-B242CCAECE03}" presName="spaceRect" presStyleCnt="0"/>
      <dgm:spPr/>
    </dgm:pt>
    <dgm:pt modelId="{CE92DA68-58E0-4CFC-B592-AEA0E0DB7CB6}" type="pres">
      <dgm:prSet presAssocID="{E675DF02-8552-4476-B9CE-B242CCAECE03}" presName="parTx" presStyleLbl="revTx" presStyleIdx="3" presStyleCnt="5">
        <dgm:presLayoutVars>
          <dgm:chMax val="0"/>
          <dgm:chPref val="0"/>
        </dgm:presLayoutVars>
      </dgm:prSet>
      <dgm:spPr/>
    </dgm:pt>
    <dgm:pt modelId="{A1DB7438-1938-4AFD-B66A-D7EB628700F1}" type="pres">
      <dgm:prSet presAssocID="{6C8BFAF8-9B40-4765-BC04-DD93DDED83B7}" presName="sibTrans" presStyleCnt="0"/>
      <dgm:spPr/>
    </dgm:pt>
    <dgm:pt modelId="{147BAE82-4E69-4E44-ACD5-1F0DE6C387D6}" type="pres">
      <dgm:prSet presAssocID="{63738E95-376E-41FA-94AD-53771B0F9515}" presName="compNode" presStyleCnt="0"/>
      <dgm:spPr/>
    </dgm:pt>
    <dgm:pt modelId="{3844F559-05B8-4752-BAD0-9A64C18451D0}" type="pres">
      <dgm:prSet presAssocID="{63738E95-376E-41FA-94AD-53771B0F9515}" presName="bgRect" presStyleLbl="bgShp" presStyleIdx="4" presStyleCnt="5"/>
      <dgm:spPr/>
    </dgm:pt>
    <dgm:pt modelId="{19F20FD3-4429-486C-920E-D5158742EF02}" type="pres">
      <dgm:prSet presAssocID="{63738E95-376E-41FA-94AD-53771B0F951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olice"/>
        </a:ext>
      </dgm:extLst>
    </dgm:pt>
    <dgm:pt modelId="{6AD94501-99F3-4794-A8E6-7A26445B1232}" type="pres">
      <dgm:prSet presAssocID="{63738E95-376E-41FA-94AD-53771B0F9515}" presName="spaceRect" presStyleCnt="0"/>
      <dgm:spPr/>
    </dgm:pt>
    <dgm:pt modelId="{860AFB7E-610A-449C-9E28-3BE77F2AFB30}" type="pres">
      <dgm:prSet presAssocID="{63738E95-376E-41FA-94AD-53771B0F9515}" presName="parTx" presStyleLbl="revTx" presStyleIdx="4" presStyleCnt="5">
        <dgm:presLayoutVars>
          <dgm:chMax val="0"/>
          <dgm:chPref val="0"/>
        </dgm:presLayoutVars>
      </dgm:prSet>
      <dgm:spPr/>
    </dgm:pt>
  </dgm:ptLst>
  <dgm:cxnLst>
    <dgm:cxn modelId="{EC18EE5F-2DF8-4080-B866-925C64A182B3}" type="presOf" srcId="{8A5A75B1-2558-498E-85EE-0BB6232A39B4}" destId="{25D91AB0-209A-45D4-8FD5-EB4F15FC1104}" srcOrd="0" destOrd="0" presId="urn:microsoft.com/office/officeart/2018/2/layout/IconVerticalSolidList"/>
    <dgm:cxn modelId="{ACD9FC80-67DA-4DF3-B923-DECFEECCEE81}" srcId="{17EBF1DD-8F66-41BC-A8D3-05D9496B89AC}" destId="{8A5A75B1-2558-498E-85EE-0BB6232A39B4}" srcOrd="0" destOrd="0" parTransId="{4D60F954-A3C4-4D1B-A583-B68865276269}" sibTransId="{282827AA-ECEE-46B8-A1CA-0A68E2FD46C0}"/>
    <dgm:cxn modelId="{DFFBD682-6195-4257-88FE-89942E3B0683}" srcId="{17EBF1DD-8F66-41BC-A8D3-05D9496B89AC}" destId="{E675DF02-8552-4476-B9CE-B242CCAECE03}" srcOrd="3" destOrd="0" parTransId="{DFB16D32-3A8B-4C8C-BB4C-912EAFFB10D0}" sibTransId="{6C8BFAF8-9B40-4765-BC04-DD93DDED83B7}"/>
    <dgm:cxn modelId="{75BB4C8F-BD9C-4F02-B505-421CDB494FC9}" type="presOf" srcId="{ED318DE6-2CE5-4C1E-AB95-D01F1887DE7A}" destId="{08A2F3A6-27BB-4598-8083-9A12EE3CCC49}" srcOrd="0" destOrd="0" presId="urn:microsoft.com/office/officeart/2018/2/layout/IconVerticalSolidList"/>
    <dgm:cxn modelId="{D44A2593-879F-4456-96B9-FF6E039D339A}" type="presOf" srcId="{63738E95-376E-41FA-94AD-53771B0F9515}" destId="{860AFB7E-610A-449C-9E28-3BE77F2AFB30}" srcOrd="0" destOrd="0" presId="urn:microsoft.com/office/officeart/2018/2/layout/IconVerticalSolidList"/>
    <dgm:cxn modelId="{7FA614BD-8A05-4F38-B018-5149A21C1E63}" type="presOf" srcId="{E675DF02-8552-4476-B9CE-B242CCAECE03}" destId="{CE92DA68-58E0-4CFC-B592-AEA0E0DB7CB6}" srcOrd="0" destOrd="0" presId="urn:microsoft.com/office/officeart/2018/2/layout/IconVerticalSolidList"/>
    <dgm:cxn modelId="{87202BCA-8326-4540-8474-567A5C1DE05C}" type="presOf" srcId="{E4583612-B2BE-44FD-9AFA-EE986C7EC3C6}" destId="{C4A6F9D1-C670-4F78-ABD2-640E9AF5AABD}" srcOrd="0" destOrd="0" presId="urn:microsoft.com/office/officeart/2018/2/layout/IconVerticalSolidList"/>
    <dgm:cxn modelId="{AF4154F5-1BD9-4710-9D23-9D62FAD334DC}" type="presOf" srcId="{17EBF1DD-8F66-41BC-A8D3-05D9496B89AC}" destId="{EB808A6A-1E21-4F71-96D1-0439D2C43ECF}" srcOrd="0" destOrd="0" presId="urn:microsoft.com/office/officeart/2018/2/layout/IconVerticalSolidList"/>
    <dgm:cxn modelId="{0761D0F5-0FAA-4448-A861-B9FF0674CE62}" srcId="{17EBF1DD-8F66-41BC-A8D3-05D9496B89AC}" destId="{E4583612-B2BE-44FD-9AFA-EE986C7EC3C6}" srcOrd="2" destOrd="0" parTransId="{C35AB00B-D60B-4244-BA41-99006A950352}" sibTransId="{FBF91710-3227-44E4-BC20-17AA0A5E7D77}"/>
    <dgm:cxn modelId="{3A6E80FD-9B42-4E37-B10B-0E984BDDB66B}" srcId="{17EBF1DD-8F66-41BC-A8D3-05D9496B89AC}" destId="{63738E95-376E-41FA-94AD-53771B0F9515}" srcOrd="4" destOrd="0" parTransId="{D1A63C53-0640-42F6-AB32-10983E403350}" sibTransId="{81D06FD7-B960-444F-AB19-381367EAEA3E}"/>
    <dgm:cxn modelId="{0C612CFF-CEF2-42EB-87DA-ACCF89D5702F}" srcId="{17EBF1DD-8F66-41BC-A8D3-05D9496B89AC}" destId="{ED318DE6-2CE5-4C1E-AB95-D01F1887DE7A}" srcOrd="1" destOrd="0" parTransId="{7AA55601-74E7-4FB8-B91B-7640427E304D}" sibTransId="{35929C40-28FE-410A-9CFE-0185B71C52B6}"/>
    <dgm:cxn modelId="{B5B3855D-EEC2-4301-8CB5-8B97CFD5301E}" type="presParOf" srcId="{EB808A6A-1E21-4F71-96D1-0439D2C43ECF}" destId="{2C8F5986-A6AF-4737-92C6-AE6CE9793625}" srcOrd="0" destOrd="0" presId="urn:microsoft.com/office/officeart/2018/2/layout/IconVerticalSolidList"/>
    <dgm:cxn modelId="{1AC62813-539E-4421-B61F-C2E9E6BF99D9}" type="presParOf" srcId="{2C8F5986-A6AF-4737-92C6-AE6CE9793625}" destId="{AC25EBBA-2F4C-49C3-BE50-CCA027E58E80}" srcOrd="0" destOrd="0" presId="urn:microsoft.com/office/officeart/2018/2/layout/IconVerticalSolidList"/>
    <dgm:cxn modelId="{3C30E304-E4F4-4C23-A0AD-830CE683F227}" type="presParOf" srcId="{2C8F5986-A6AF-4737-92C6-AE6CE9793625}" destId="{C1BBF3BC-3311-495E-88E4-80B8CA3EEB86}" srcOrd="1" destOrd="0" presId="urn:microsoft.com/office/officeart/2018/2/layout/IconVerticalSolidList"/>
    <dgm:cxn modelId="{AC759954-6386-4F86-A5BC-6D17F9813D87}" type="presParOf" srcId="{2C8F5986-A6AF-4737-92C6-AE6CE9793625}" destId="{587D628E-C1E9-4E0C-8EF8-87812F2181EE}" srcOrd="2" destOrd="0" presId="urn:microsoft.com/office/officeart/2018/2/layout/IconVerticalSolidList"/>
    <dgm:cxn modelId="{D894820B-34DB-42FC-9B4F-36D25D3087D0}" type="presParOf" srcId="{2C8F5986-A6AF-4737-92C6-AE6CE9793625}" destId="{25D91AB0-209A-45D4-8FD5-EB4F15FC1104}" srcOrd="3" destOrd="0" presId="urn:microsoft.com/office/officeart/2018/2/layout/IconVerticalSolidList"/>
    <dgm:cxn modelId="{12FA5A06-C5C6-401D-800B-F0F3CF9DE936}" type="presParOf" srcId="{EB808A6A-1E21-4F71-96D1-0439D2C43ECF}" destId="{EF493EC0-3A18-4E9C-B8B9-FD8A4E1D014A}" srcOrd="1" destOrd="0" presId="urn:microsoft.com/office/officeart/2018/2/layout/IconVerticalSolidList"/>
    <dgm:cxn modelId="{6A881869-9411-40D3-84B4-FD5AF91165FF}" type="presParOf" srcId="{EB808A6A-1E21-4F71-96D1-0439D2C43ECF}" destId="{0ACC6ACC-23B1-4883-9F72-D198B7296813}" srcOrd="2" destOrd="0" presId="urn:microsoft.com/office/officeart/2018/2/layout/IconVerticalSolidList"/>
    <dgm:cxn modelId="{C8418722-2F1C-49CE-B300-5CA9F2154A78}" type="presParOf" srcId="{0ACC6ACC-23B1-4883-9F72-D198B7296813}" destId="{F42BDC31-E78F-49D5-A9AE-4441D1DA001C}" srcOrd="0" destOrd="0" presId="urn:microsoft.com/office/officeart/2018/2/layout/IconVerticalSolidList"/>
    <dgm:cxn modelId="{72FABB9A-FD2B-41FD-807F-E644952271D9}" type="presParOf" srcId="{0ACC6ACC-23B1-4883-9F72-D198B7296813}" destId="{86C542EE-0CC1-4715-9492-7CE159BF2648}" srcOrd="1" destOrd="0" presId="urn:microsoft.com/office/officeart/2018/2/layout/IconVerticalSolidList"/>
    <dgm:cxn modelId="{8A0FDAC9-5705-450C-9315-1F3786854A24}" type="presParOf" srcId="{0ACC6ACC-23B1-4883-9F72-D198B7296813}" destId="{EEA512F0-3925-476A-9C13-463A54396875}" srcOrd="2" destOrd="0" presId="urn:microsoft.com/office/officeart/2018/2/layout/IconVerticalSolidList"/>
    <dgm:cxn modelId="{70340B86-9F6D-45E6-8194-661C2AC2296C}" type="presParOf" srcId="{0ACC6ACC-23B1-4883-9F72-D198B7296813}" destId="{08A2F3A6-27BB-4598-8083-9A12EE3CCC49}" srcOrd="3" destOrd="0" presId="urn:microsoft.com/office/officeart/2018/2/layout/IconVerticalSolidList"/>
    <dgm:cxn modelId="{39812045-C934-48EA-8D22-B39A6593C273}" type="presParOf" srcId="{EB808A6A-1E21-4F71-96D1-0439D2C43ECF}" destId="{52378762-D378-46E4-B9B5-DBB77EE8E729}" srcOrd="3" destOrd="0" presId="urn:microsoft.com/office/officeart/2018/2/layout/IconVerticalSolidList"/>
    <dgm:cxn modelId="{FBE6EEC5-5D38-413D-BF54-8E38B163F27A}" type="presParOf" srcId="{EB808A6A-1E21-4F71-96D1-0439D2C43ECF}" destId="{878EDAB6-A571-4C0B-9DA6-595D9E3B2210}" srcOrd="4" destOrd="0" presId="urn:microsoft.com/office/officeart/2018/2/layout/IconVerticalSolidList"/>
    <dgm:cxn modelId="{50DA653A-EDBB-4E1B-9130-FA494818534E}" type="presParOf" srcId="{878EDAB6-A571-4C0B-9DA6-595D9E3B2210}" destId="{58D5FE05-7D31-4F39-ADFC-134C02138BB0}" srcOrd="0" destOrd="0" presId="urn:microsoft.com/office/officeart/2018/2/layout/IconVerticalSolidList"/>
    <dgm:cxn modelId="{AD5015B0-30D8-44C3-BA18-8034DD0FB88D}" type="presParOf" srcId="{878EDAB6-A571-4C0B-9DA6-595D9E3B2210}" destId="{A932EA0A-93BD-4BA4-8639-D1CD7AE72AC4}" srcOrd="1" destOrd="0" presId="urn:microsoft.com/office/officeart/2018/2/layout/IconVerticalSolidList"/>
    <dgm:cxn modelId="{094E869F-351B-4155-B1BA-9ADD029D9A7D}" type="presParOf" srcId="{878EDAB6-A571-4C0B-9DA6-595D9E3B2210}" destId="{D316B5E0-B9C0-4BEF-9CF6-F997C20EF824}" srcOrd="2" destOrd="0" presId="urn:microsoft.com/office/officeart/2018/2/layout/IconVerticalSolidList"/>
    <dgm:cxn modelId="{52D35CF6-C7FA-40E4-BD3A-58F24F5B4C9D}" type="presParOf" srcId="{878EDAB6-A571-4C0B-9DA6-595D9E3B2210}" destId="{C4A6F9D1-C670-4F78-ABD2-640E9AF5AABD}" srcOrd="3" destOrd="0" presId="urn:microsoft.com/office/officeart/2018/2/layout/IconVerticalSolidList"/>
    <dgm:cxn modelId="{9D0558D7-CB9B-4D32-AD2F-74F6A7C46AC7}" type="presParOf" srcId="{EB808A6A-1E21-4F71-96D1-0439D2C43ECF}" destId="{16E2E647-2431-4034-B9BF-C8C0A26455CE}" srcOrd="5" destOrd="0" presId="urn:microsoft.com/office/officeart/2018/2/layout/IconVerticalSolidList"/>
    <dgm:cxn modelId="{30FFEF02-7463-4253-9F7A-9216150F8488}" type="presParOf" srcId="{EB808A6A-1E21-4F71-96D1-0439D2C43ECF}" destId="{02185ADF-3F18-41AE-A993-FDF8F25DC3C9}" srcOrd="6" destOrd="0" presId="urn:microsoft.com/office/officeart/2018/2/layout/IconVerticalSolidList"/>
    <dgm:cxn modelId="{29EDB0E2-8744-4398-BEFF-67DDC13B337A}" type="presParOf" srcId="{02185ADF-3F18-41AE-A993-FDF8F25DC3C9}" destId="{F34CE5D3-7A0D-45C4-8F6B-BDDAA7C915F6}" srcOrd="0" destOrd="0" presId="urn:microsoft.com/office/officeart/2018/2/layout/IconVerticalSolidList"/>
    <dgm:cxn modelId="{6063F37A-7F0A-479D-8F76-A76737606F17}" type="presParOf" srcId="{02185ADF-3F18-41AE-A993-FDF8F25DC3C9}" destId="{911A8952-0B9A-4F5A-A810-0486823086F4}" srcOrd="1" destOrd="0" presId="urn:microsoft.com/office/officeart/2018/2/layout/IconVerticalSolidList"/>
    <dgm:cxn modelId="{23F9D8C8-44E0-4FF0-9E5D-AB3B3A45C23C}" type="presParOf" srcId="{02185ADF-3F18-41AE-A993-FDF8F25DC3C9}" destId="{5C010E53-0B99-41CD-AAEC-DA27FE4CD49E}" srcOrd="2" destOrd="0" presId="urn:microsoft.com/office/officeart/2018/2/layout/IconVerticalSolidList"/>
    <dgm:cxn modelId="{0AD35A58-03C3-4F0E-8408-F83AA9DFBE33}" type="presParOf" srcId="{02185ADF-3F18-41AE-A993-FDF8F25DC3C9}" destId="{CE92DA68-58E0-4CFC-B592-AEA0E0DB7CB6}" srcOrd="3" destOrd="0" presId="urn:microsoft.com/office/officeart/2018/2/layout/IconVerticalSolidList"/>
    <dgm:cxn modelId="{D304BC8E-A011-4943-BA80-D43446D9E12A}" type="presParOf" srcId="{EB808A6A-1E21-4F71-96D1-0439D2C43ECF}" destId="{A1DB7438-1938-4AFD-B66A-D7EB628700F1}" srcOrd="7" destOrd="0" presId="urn:microsoft.com/office/officeart/2018/2/layout/IconVerticalSolidList"/>
    <dgm:cxn modelId="{69A26165-2D6D-4C9E-B844-BB3DB302FB97}" type="presParOf" srcId="{EB808A6A-1E21-4F71-96D1-0439D2C43ECF}" destId="{147BAE82-4E69-4E44-ACD5-1F0DE6C387D6}" srcOrd="8" destOrd="0" presId="urn:microsoft.com/office/officeart/2018/2/layout/IconVerticalSolidList"/>
    <dgm:cxn modelId="{8BD253E4-81E2-4166-9170-4021CB0FCE0D}" type="presParOf" srcId="{147BAE82-4E69-4E44-ACD5-1F0DE6C387D6}" destId="{3844F559-05B8-4752-BAD0-9A64C18451D0}" srcOrd="0" destOrd="0" presId="urn:microsoft.com/office/officeart/2018/2/layout/IconVerticalSolidList"/>
    <dgm:cxn modelId="{002CAD66-5B4B-45F5-975E-81B5B707157E}" type="presParOf" srcId="{147BAE82-4E69-4E44-ACD5-1F0DE6C387D6}" destId="{19F20FD3-4429-486C-920E-D5158742EF02}" srcOrd="1" destOrd="0" presId="urn:microsoft.com/office/officeart/2018/2/layout/IconVerticalSolidList"/>
    <dgm:cxn modelId="{0DFE8FB1-80C5-4EA4-A8D7-D21B68EFD0F3}" type="presParOf" srcId="{147BAE82-4E69-4E44-ACD5-1F0DE6C387D6}" destId="{6AD94501-99F3-4794-A8E6-7A26445B1232}" srcOrd="2" destOrd="0" presId="urn:microsoft.com/office/officeart/2018/2/layout/IconVerticalSolidList"/>
    <dgm:cxn modelId="{0C21ACD0-D103-4496-8584-93AF997ACF3D}" type="presParOf" srcId="{147BAE82-4E69-4E44-ACD5-1F0DE6C387D6}" destId="{860AFB7E-610A-449C-9E28-3BE77F2AFB3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66478B-44E5-40ED-AE6B-98EA0881C75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9D0E812-2B30-4B27-8B12-BBC84CD4B605}">
      <dgm:prSet/>
      <dgm:spPr/>
      <dgm:t>
        <a:bodyPr/>
        <a:lstStyle/>
        <a:p>
          <a:pPr>
            <a:lnSpc>
              <a:spcPct val="100000"/>
            </a:lnSpc>
          </a:pPr>
          <a:r>
            <a:rPr lang="en-US" dirty="0"/>
            <a:t>Was set to the tune of a popular British drinking song?</a:t>
          </a:r>
        </a:p>
      </dgm:t>
    </dgm:pt>
    <dgm:pt modelId="{79B29447-7533-4E34-97E3-903CD56C540C}" type="parTrans" cxnId="{577A1C02-1DC4-4114-9B7E-4E18AA96C95D}">
      <dgm:prSet/>
      <dgm:spPr/>
      <dgm:t>
        <a:bodyPr/>
        <a:lstStyle/>
        <a:p>
          <a:endParaRPr lang="en-US"/>
        </a:p>
      </dgm:t>
    </dgm:pt>
    <dgm:pt modelId="{C04CEE9F-CFF8-4BCD-8CF7-8F388C661A80}" type="sibTrans" cxnId="{577A1C02-1DC4-4114-9B7E-4E18AA96C95D}">
      <dgm:prSet/>
      <dgm:spPr/>
      <dgm:t>
        <a:bodyPr/>
        <a:lstStyle/>
        <a:p>
          <a:endParaRPr lang="en-US"/>
        </a:p>
      </dgm:t>
    </dgm:pt>
    <dgm:pt modelId="{581C99E7-02DE-4F37-8266-40BB9E89EFC8}">
      <dgm:prSet/>
      <dgm:spPr/>
      <dgm:t>
        <a:bodyPr/>
        <a:lstStyle/>
        <a:p>
          <a:pPr>
            <a:lnSpc>
              <a:spcPct val="100000"/>
            </a:lnSpc>
          </a:pPr>
          <a:r>
            <a:rPr lang="en-US" dirty="0"/>
            <a:t>Was inspired by Key witnessing the Battle of Fort McHenry and the lone U.S. flag still flying at daybreak after the British bombardment finished?</a:t>
          </a:r>
        </a:p>
      </dgm:t>
    </dgm:pt>
    <dgm:pt modelId="{06B879D5-ADB3-410D-B191-DFCED30207EF}" type="parTrans" cxnId="{8BA25998-A176-4FCE-B6A3-375A2BB1F903}">
      <dgm:prSet/>
      <dgm:spPr/>
      <dgm:t>
        <a:bodyPr/>
        <a:lstStyle/>
        <a:p>
          <a:endParaRPr lang="en-US"/>
        </a:p>
      </dgm:t>
    </dgm:pt>
    <dgm:pt modelId="{2544F333-BA77-4438-8736-9DB645BAE8E6}" type="sibTrans" cxnId="{8BA25998-A176-4FCE-B6A3-375A2BB1F903}">
      <dgm:prSet/>
      <dgm:spPr/>
      <dgm:t>
        <a:bodyPr/>
        <a:lstStyle/>
        <a:p>
          <a:endParaRPr lang="en-US"/>
        </a:p>
      </dgm:t>
    </dgm:pt>
    <dgm:pt modelId="{240968BF-DA51-4FA0-83BB-57649EA4E56B}">
      <dgm:prSet/>
      <dgm:spPr/>
      <dgm:t>
        <a:bodyPr/>
        <a:lstStyle/>
        <a:p>
          <a:pPr>
            <a:lnSpc>
              <a:spcPct val="100000"/>
            </a:lnSpc>
          </a:pPr>
          <a:r>
            <a:rPr lang="en-US" dirty="0"/>
            <a:t>Actually has 4 verses/stanzas? Only the first is traditionally sung. </a:t>
          </a:r>
        </a:p>
      </dgm:t>
    </dgm:pt>
    <dgm:pt modelId="{C6BA8E7E-5DFD-4BF4-A073-22E8BFA1BC3D}" type="parTrans" cxnId="{9F03BF85-DC4E-469A-BCAC-FD1BFF04F882}">
      <dgm:prSet/>
      <dgm:spPr/>
      <dgm:t>
        <a:bodyPr/>
        <a:lstStyle/>
        <a:p>
          <a:endParaRPr lang="en-US"/>
        </a:p>
      </dgm:t>
    </dgm:pt>
    <dgm:pt modelId="{4F991D30-040B-46AA-A117-810DD5CC02D5}" type="sibTrans" cxnId="{9F03BF85-DC4E-469A-BCAC-FD1BFF04F882}">
      <dgm:prSet/>
      <dgm:spPr/>
      <dgm:t>
        <a:bodyPr/>
        <a:lstStyle/>
        <a:p>
          <a:endParaRPr lang="en-US"/>
        </a:p>
      </dgm:t>
    </dgm:pt>
    <dgm:pt modelId="{6DFE3E24-1DA5-49DD-B87D-152FF3598649}">
      <dgm:prSet/>
      <dgm:spPr/>
      <dgm:t>
        <a:bodyPr/>
        <a:lstStyle/>
        <a:p>
          <a:pPr>
            <a:lnSpc>
              <a:spcPct val="100000"/>
            </a:lnSpc>
          </a:pPr>
          <a:r>
            <a:rPr lang="en-US"/>
            <a:t>The U.S. flag code describes suggested behavior during the anthem – but that came almost 12 years after the initial adoption of the anthem &amp; has been revised over the years since.</a:t>
          </a:r>
          <a:endParaRPr lang="en-US" dirty="0"/>
        </a:p>
      </dgm:t>
    </dgm:pt>
    <dgm:pt modelId="{0A1B4F90-EC75-4C09-A792-FC8537A28382}" type="parTrans" cxnId="{7D559C19-6B46-48F3-BCBB-3DE38D86D15C}">
      <dgm:prSet/>
      <dgm:spPr/>
      <dgm:t>
        <a:bodyPr/>
        <a:lstStyle/>
        <a:p>
          <a:endParaRPr lang="en-US"/>
        </a:p>
      </dgm:t>
    </dgm:pt>
    <dgm:pt modelId="{8D2A0FDC-3F3F-4FEE-8A52-103AB20C1CAF}" type="sibTrans" cxnId="{7D559C19-6B46-48F3-BCBB-3DE38D86D15C}">
      <dgm:prSet/>
      <dgm:spPr/>
      <dgm:t>
        <a:bodyPr/>
        <a:lstStyle/>
        <a:p>
          <a:endParaRPr lang="en-US"/>
        </a:p>
      </dgm:t>
    </dgm:pt>
    <dgm:pt modelId="{03048DF5-506E-413A-B922-5A60C54C3688}" type="pres">
      <dgm:prSet presAssocID="{7166478B-44E5-40ED-AE6B-98EA0881C750}" presName="root" presStyleCnt="0">
        <dgm:presLayoutVars>
          <dgm:dir/>
          <dgm:resizeHandles val="exact"/>
        </dgm:presLayoutVars>
      </dgm:prSet>
      <dgm:spPr/>
    </dgm:pt>
    <dgm:pt modelId="{62099085-AAAA-4C03-BC58-2F2E594280FE}" type="pres">
      <dgm:prSet presAssocID="{49D0E812-2B30-4B27-8B12-BBC84CD4B605}" presName="compNode" presStyleCnt="0"/>
      <dgm:spPr/>
    </dgm:pt>
    <dgm:pt modelId="{79D37B68-1DF0-4D51-BFC1-12D993E4FA1F}" type="pres">
      <dgm:prSet presAssocID="{49D0E812-2B30-4B27-8B12-BBC84CD4B605}" presName="bgRect" presStyleLbl="bgShp" presStyleIdx="0" presStyleCnt="4"/>
      <dgm:spPr/>
    </dgm:pt>
    <dgm:pt modelId="{A3D66047-E8FE-44F8-9E7D-7BAE97CF8301}" type="pres">
      <dgm:prSet presAssocID="{49D0E812-2B30-4B27-8B12-BBC84CD4B60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usic Notes"/>
        </a:ext>
      </dgm:extLst>
    </dgm:pt>
    <dgm:pt modelId="{3B8007CE-983A-4C47-BADF-F05ABB7EEE54}" type="pres">
      <dgm:prSet presAssocID="{49D0E812-2B30-4B27-8B12-BBC84CD4B605}" presName="spaceRect" presStyleCnt="0"/>
      <dgm:spPr/>
    </dgm:pt>
    <dgm:pt modelId="{C618D4D2-0092-47B5-8869-CB053534F26E}" type="pres">
      <dgm:prSet presAssocID="{49D0E812-2B30-4B27-8B12-BBC84CD4B605}" presName="parTx" presStyleLbl="revTx" presStyleIdx="0" presStyleCnt="4">
        <dgm:presLayoutVars>
          <dgm:chMax val="0"/>
          <dgm:chPref val="0"/>
        </dgm:presLayoutVars>
      </dgm:prSet>
      <dgm:spPr/>
    </dgm:pt>
    <dgm:pt modelId="{43C6952B-4B50-49DD-ACCF-A781FDF8E2F4}" type="pres">
      <dgm:prSet presAssocID="{C04CEE9F-CFF8-4BCD-8CF7-8F388C661A80}" presName="sibTrans" presStyleCnt="0"/>
      <dgm:spPr/>
    </dgm:pt>
    <dgm:pt modelId="{F84D4CF9-0707-4017-AA0F-B22471B47139}" type="pres">
      <dgm:prSet presAssocID="{581C99E7-02DE-4F37-8266-40BB9E89EFC8}" presName="compNode" presStyleCnt="0"/>
      <dgm:spPr/>
    </dgm:pt>
    <dgm:pt modelId="{399AEA6E-BE92-4DCA-BC12-B28C9EB8A756}" type="pres">
      <dgm:prSet presAssocID="{581C99E7-02DE-4F37-8266-40BB9E89EFC8}" presName="bgRect" presStyleLbl="bgShp" presStyleIdx="1" presStyleCnt="4"/>
      <dgm:spPr/>
    </dgm:pt>
    <dgm:pt modelId="{D6336D2C-1F8E-495B-AE3F-A1C3DB8D9A10}" type="pres">
      <dgm:prSet presAssocID="{581C99E7-02DE-4F37-8266-40BB9E89EFC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reworks"/>
        </a:ext>
      </dgm:extLst>
    </dgm:pt>
    <dgm:pt modelId="{8DB09F8F-CD1A-4962-A3E8-9EE03F5CC3E0}" type="pres">
      <dgm:prSet presAssocID="{581C99E7-02DE-4F37-8266-40BB9E89EFC8}" presName="spaceRect" presStyleCnt="0"/>
      <dgm:spPr/>
    </dgm:pt>
    <dgm:pt modelId="{7FB23352-6F8D-4419-97EE-EC287AAC601A}" type="pres">
      <dgm:prSet presAssocID="{581C99E7-02DE-4F37-8266-40BB9E89EFC8}" presName="parTx" presStyleLbl="revTx" presStyleIdx="1" presStyleCnt="4">
        <dgm:presLayoutVars>
          <dgm:chMax val="0"/>
          <dgm:chPref val="0"/>
        </dgm:presLayoutVars>
      </dgm:prSet>
      <dgm:spPr/>
    </dgm:pt>
    <dgm:pt modelId="{97FECB0A-653D-4694-BE17-50AD9E3F0A74}" type="pres">
      <dgm:prSet presAssocID="{2544F333-BA77-4438-8736-9DB645BAE8E6}" presName="sibTrans" presStyleCnt="0"/>
      <dgm:spPr/>
    </dgm:pt>
    <dgm:pt modelId="{CF09EEF6-E528-43E4-8739-C3021AF0299B}" type="pres">
      <dgm:prSet presAssocID="{240968BF-DA51-4FA0-83BB-57649EA4E56B}" presName="compNode" presStyleCnt="0"/>
      <dgm:spPr/>
    </dgm:pt>
    <dgm:pt modelId="{7CF021C9-5D16-4AE4-8824-203474BBAA9A}" type="pres">
      <dgm:prSet presAssocID="{240968BF-DA51-4FA0-83BB-57649EA4E56B}" presName="bgRect" presStyleLbl="bgShp" presStyleIdx="2" presStyleCnt="4"/>
      <dgm:spPr/>
    </dgm:pt>
    <dgm:pt modelId="{7E1A51E0-6B7B-44B4-9BB1-AF0D6CBF8DD1}" type="pres">
      <dgm:prSet presAssocID="{240968BF-DA51-4FA0-83BB-57649EA4E56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otes"/>
        </a:ext>
      </dgm:extLst>
    </dgm:pt>
    <dgm:pt modelId="{E61F2015-8E5A-4E43-94C7-C4CE358BB985}" type="pres">
      <dgm:prSet presAssocID="{240968BF-DA51-4FA0-83BB-57649EA4E56B}" presName="spaceRect" presStyleCnt="0"/>
      <dgm:spPr/>
    </dgm:pt>
    <dgm:pt modelId="{F7D322D7-BE47-4792-8487-B289433DAEB4}" type="pres">
      <dgm:prSet presAssocID="{240968BF-DA51-4FA0-83BB-57649EA4E56B}" presName="parTx" presStyleLbl="revTx" presStyleIdx="2" presStyleCnt="4">
        <dgm:presLayoutVars>
          <dgm:chMax val="0"/>
          <dgm:chPref val="0"/>
        </dgm:presLayoutVars>
      </dgm:prSet>
      <dgm:spPr/>
    </dgm:pt>
    <dgm:pt modelId="{128F984E-F7AD-41CF-AA14-7B196E2169AC}" type="pres">
      <dgm:prSet presAssocID="{4F991D30-040B-46AA-A117-810DD5CC02D5}" presName="sibTrans" presStyleCnt="0"/>
      <dgm:spPr/>
    </dgm:pt>
    <dgm:pt modelId="{1D9209F0-8685-46C4-B8ED-FE7816D0B6AC}" type="pres">
      <dgm:prSet presAssocID="{6DFE3E24-1DA5-49DD-B87D-152FF3598649}" presName="compNode" presStyleCnt="0"/>
      <dgm:spPr/>
    </dgm:pt>
    <dgm:pt modelId="{B18F4EE7-B220-449F-9F93-27E786564A00}" type="pres">
      <dgm:prSet presAssocID="{6DFE3E24-1DA5-49DD-B87D-152FF3598649}" presName="bgRect" presStyleLbl="bgShp" presStyleIdx="3" presStyleCnt="4"/>
      <dgm:spPr/>
    </dgm:pt>
    <dgm:pt modelId="{42D6CCBF-57A7-4E61-94C3-565C13AA301A}" type="pres">
      <dgm:prSet presAssocID="{6DFE3E24-1DA5-49DD-B87D-152FF359864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Flag"/>
        </a:ext>
      </dgm:extLst>
    </dgm:pt>
    <dgm:pt modelId="{29496EF7-7267-4317-8A84-3E24CDD6BD4F}" type="pres">
      <dgm:prSet presAssocID="{6DFE3E24-1DA5-49DD-B87D-152FF3598649}" presName="spaceRect" presStyleCnt="0"/>
      <dgm:spPr/>
    </dgm:pt>
    <dgm:pt modelId="{27C0DFC2-7E89-4A9A-A814-C3A535AE1D8B}" type="pres">
      <dgm:prSet presAssocID="{6DFE3E24-1DA5-49DD-B87D-152FF3598649}" presName="parTx" presStyleLbl="revTx" presStyleIdx="3" presStyleCnt="4">
        <dgm:presLayoutVars>
          <dgm:chMax val="0"/>
          <dgm:chPref val="0"/>
        </dgm:presLayoutVars>
      </dgm:prSet>
      <dgm:spPr/>
    </dgm:pt>
  </dgm:ptLst>
  <dgm:cxnLst>
    <dgm:cxn modelId="{CF002600-D33F-4B70-9CBE-EAC1446EA632}" type="presOf" srcId="{7166478B-44E5-40ED-AE6B-98EA0881C750}" destId="{03048DF5-506E-413A-B922-5A60C54C3688}" srcOrd="0" destOrd="0" presId="urn:microsoft.com/office/officeart/2018/2/layout/IconVerticalSolidList"/>
    <dgm:cxn modelId="{577A1C02-1DC4-4114-9B7E-4E18AA96C95D}" srcId="{7166478B-44E5-40ED-AE6B-98EA0881C750}" destId="{49D0E812-2B30-4B27-8B12-BBC84CD4B605}" srcOrd="0" destOrd="0" parTransId="{79B29447-7533-4E34-97E3-903CD56C540C}" sibTransId="{C04CEE9F-CFF8-4BCD-8CF7-8F388C661A80}"/>
    <dgm:cxn modelId="{7D559C19-6B46-48F3-BCBB-3DE38D86D15C}" srcId="{7166478B-44E5-40ED-AE6B-98EA0881C750}" destId="{6DFE3E24-1DA5-49DD-B87D-152FF3598649}" srcOrd="3" destOrd="0" parTransId="{0A1B4F90-EC75-4C09-A792-FC8537A28382}" sibTransId="{8D2A0FDC-3F3F-4FEE-8A52-103AB20C1CAF}"/>
    <dgm:cxn modelId="{ED8E2828-BA55-4D16-8DF4-5778325F0C1F}" type="presOf" srcId="{49D0E812-2B30-4B27-8B12-BBC84CD4B605}" destId="{C618D4D2-0092-47B5-8869-CB053534F26E}" srcOrd="0" destOrd="0" presId="urn:microsoft.com/office/officeart/2018/2/layout/IconVerticalSolidList"/>
    <dgm:cxn modelId="{00E1B044-8666-498C-B8DD-D54EE4454AF6}" type="presOf" srcId="{6DFE3E24-1DA5-49DD-B87D-152FF3598649}" destId="{27C0DFC2-7E89-4A9A-A814-C3A535AE1D8B}" srcOrd="0" destOrd="0" presId="urn:microsoft.com/office/officeart/2018/2/layout/IconVerticalSolidList"/>
    <dgm:cxn modelId="{9502F87B-3D9C-4430-884B-11ED900D7921}" type="presOf" srcId="{240968BF-DA51-4FA0-83BB-57649EA4E56B}" destId="{F7D322D7-BE47-4792-8487-B289433DAEB4}" srcOrd="0" destOrd="0" presId="urn:microsoft.com/office/officeart/2018/2/layout/IconVerticalSolidList"/>
    <dgm:cxn modelId="{9F03BF85-DC4E-469A-BCAC-FD1BFF04F882}" srcId="{7166478B-44E5-40ED-AE6B-98EA0881C750}" destId="{240968BF-DA51-4FA0-83BB-57649EA4E56B}" srcOrd="2" destOrd="0" parTransId="{C6BA8E7E-5DFD-4BF4-A073-22E8BFA1BC3D}" sibTransId="{4F991D30-040B-46AA-A117-810DD5CC02D5}"/>
    <dgm:cxn modelId="{8BA25998-A176-4FCE-B6A3-375A2BB1F903}" srcId="{7166478B-44E5-40ED-AE6B-98EA0881C750}" destId="{581C99E7-02DE-4F37-8266-40BB9E89EFC8}" srcOrd="1" destOrd="0" parTransId="{06B879D5-ADB3-410D-B191-DFCED30207EF}" sibTransId="{2544F333-BA77-4438-8736-9DB645BAE8E6}"/>
    <dgm:cxn modelId="{259912BE-8155-403B-BC96-A829B7D0F8AE}" type="presOf" srcId="{581C99E7-02DE-4F37-8266-40BB9E89EFC8}" destId="{7FB23352-6F8D-4419-97EE-EC287AAC601A}" srcOrd="0" destOrd="0" presId="urn:microsoft.com/office/officeart/2018/2/layout/IconVerticalSolidList"/>
    <dgm:cxn modelId="{75B245CA-CD9E-4A0C-84C9-9FCCA7C9803A}" type="presParOf" srcId="{03048DF5-506E-413A-B922-5A60C54C3688}" destId="{62099085-AAAA-4C03-BC58-2F2E594280FE}" srcOrd="0" destOrd="0" presId="urn:microsoft.com/office/officeart/2018/2/layout/IconVerticalSolidList"/>
    <dgm:cxn modelId="{739AF298-4BB4-4450-B74D-1C5D6D980E98}" type="presParOf" srcId="{62099085-AAAA-4C03-BC58-2F2E594280FE}" destId="{79D37B68-1DF0-4D51-BFC1-12D993E4FA1F}" srcOrd="0" destOrd="0" presId="urn:microsoft.com/office/officeart/2018/2/layout/IconVerticalSolidList"/>
    <dgm:cxn modelId="{4E4BDC57-C6CF-4A16-A6CF-C06DAACFC567}" type="presParOf" srcId="{62099085-AAAA-4C03-BC58-2F2E594280FE}" destId="{A3D66047-E8FE-44F8-9E7D-7BAE97CF8301}" srcOrd="1" destOrd="0" presId="urn:microsoft.com/office/officeart/2018/2/layout/IconVerticalSolidList"/>
    <dgm:cxn modelId="{082FCE87-B2CC-4F3D-9D39-078174459B77}" type="presParOf" srcId="{62099085-AAAA-4C03-BC58-2F2E594280FE}" destId="{3B8007CE-983A-4C47-BADF-F05ABB7EEE54}" srcOrd="2" destOrd="0" presId="urn:microsoft.com/office/officeart/2018/2/layout/IconVerticalSolidList"/>
    <dgm:cxn modelId="{413B496A-7452-468C-9E6E-DCEDDE6685A4}" type="presParOf" srcId="{62099085-AAAA-4C03-BC58-2F2E594280FE}" destId="{C618D4D2-0092-47B5-8869-CB053534F26E}" srcOrd="3" destOrd="0" presId="urn:microsoft.com/office/officeart/2018/2/layout/IconVerticalSolidList"/>
    <dgm:cxn modelId="{6BFE4352-FE3B-4CE0-B465-02E515E86277}" type="presParOf" srcId="{03048DF5-506E-413A-B922-5A60C54C3688}" destId="{43C6952B-4B50-49DD-ACCF-A781FDF8E2F4}" srcOrd="1" destOrd="0" presId="urn:microsoft.com/office/officeart/2018/2/layout/IconVerticalSolidList"/>
    <dgm:cxn modelId="{6507E3C5-CF2F-4F68-8918-51180D0D3A7F}" type="presParOf" srcId="{03048DF5-506E-413A-B922-5A60C54C3688}" destId="{F84D4CF9-0707-4017-AA0F-B22471B47139}" srcOrd="2" destOrd="0" presId="urn:microsoft.com/office/officeart/2018/2/layout/IconVerticalSolidList"/>
    <dgm:cxn modelId="{697A91A5-BECC-412C-8171-76AB3314D44E}" type="presParOf" srcId="{F84D4CF9-0707-4017-AA0F-B22471B47139}" destId="{399AEA6E-BE92-4DCA-BC12-B28C9EB8A756}" srcOrd="0" destOrd="0" presId="urn:microsoft.com/office/officeart/2018/2/layout/IconVerticalSolidList"/>
    <dgm:cxn modelId="{3BFE9D53-EED9-4B46-8003-25361858B473}" type="presParOf" srcId="{F84D4CF9-0707-4017-AA0F-B22471B47139}" destId="{D6336D2C-1F8E-495B-AE3F-A1C3DB8D9A10}" srcOrd="1" destOrd="0" presId="urn:microsoft.com/office/officeart/2018/2/layout/IconVerticalSolidList"/>
    <dgm:cxn modelId="{0DE8FF8E-07AA-43CA-8A88-B067D5F21B45}" type="presParOf" srcId="{F84D4CF9-0707-4017-AA0F-B22471B47139}" destId="{8DB09F8F-CD1A-4962-A3E8-9EE03F5CC3E0}" srcOrd="2" destOrd="0" presId="urn:microsoft.com/office/officeart/2018/2/layout/IconVerticalSolidList"/>
    <dgm:cxn modelId="{E339063C-8060-481A-AA3C-084ED6C6CCD2}" type="presParOf" srcId="{F84D4CF9-0707-4017-AA0F-B22471B47139}" destId="{7FB23352-6F8D-4419-97EE-EC287AAC601A}" srcOrd="3" destOrd="0" presId="urn:microsoft.com/office/officeart/2018/2/layout/IconVerticalSolidList"/>
    <dgm:cxn modelId="{94EBBDC8-E3F1-4C27-A10C-647ED254C4D7}" type="presParOf" srcId="{03048DF5-506E-413A-B922-5A60C54C3688}" destId="{97FECB0A-653D-4694-BE17-50AD9E3F0A74}" srcOrd="3" destOrd="0" presId="urn:microsoft.com/office/officeart/2018/2/layout/IconVerticalSolidList"/>
    <dgm:cxn modelId="{BE55B005-4E5C-4250-931D-DF0500F5F8E5}" type="presParOf" srcId="{03048DF5-506E-413A-B922-5A60C54C3688}" destId="{CF09EEF6-E528-43E4-8739-C3021AF0299B}" srcOrd="4" destOrd="0" presId="urn:microsoft.com/office/officeart/2018/2/layout/IconVerticalSolidList"/>
    <dgm:cxn modelId="{B4F5DBE3-E85B-4061-9C44-3454410266E7}" type="presParOf" srcId="{CF09EEF6-E528-43E4-8739-C3021AF0299B}" destId="{7CF021C9-5D16-4AE4-8824-203474BBAA9A}" srcOrd="0" destOrd="0" presId="urn:microsoft.com/office/officeart/2018/2/layout/IconVerticalSolidList"/>
    <dgm:cxn modelId="{32A02E3E-5006-441D-9411-DA0DBB085E23}" type="presParOf" srcId="{CF09EEF6-E528-43E4-8739-C3021AF0299B}" destId="{7E1A51E0-6B7B-44B4-9BB1-AF0D6CBF8DD1}" srcOrd="1" destOrd="0" presId="urn:microsoft.com/office/officeart/2018/2/layout/IconVerticalSolidList"/>
    <dgm:cxn modelId="{3114FAD7-B5D6-4A50-A8A3-FA861620EE1F}" type="presParOf" srcId="{CF09EEF6-E528-43E4-8739-C3021AF0299B}" destId="{E61F2015-8E5A-4E43-94C7-C4CE358BB985}" srcOrd="2" destOrd="0" presId="urn:microsoft.com/office/officeart/2018/2/layout/IconVerticalSolidList"/>
    <dgm:cxn modelId="{DDD28F3C-B846-4C6D-A9D0-A682D8E97ED7}" type="presParOf" srcId="{CF09EEF6-E528-43E4-8739-C3021AF0299B}" destId="{F7D322D7-BE47-4792-8487-B289433DAEB4}" srcOrd="3" destOrd="0" presId="urn:microsoft.com/office/officeart/2018/2/layout/IconVerticalSolidList"/>
    <dgm:cxn modelId="{D20E6E40-6F91-4915-94A6-F168B4EE6B89}" type="presParOf" srcId="{03048DF5-506E-413A-B922-5A60C54C3688}" destId="{128F984E-F7AD-41CF-AA14-7B196E2169AC}" srcOrd="5" destOrd="0" presId="urn:microsoft.com/office/officeart/2018/2/layout/IconVerticalSolidList"/>
    <dgm:cxn modelId="{BB3ABF3E-A254-44EC-AC8C-B9416149784A}" type="presParOf" srcId="{03048DF5-506E-413A-B922-5A60C54C3688}" destId="{1D9209F0-8685-46C4-B8ED-FE7816D0B6AC}" srcOrd="6" destOrd="0" presId="urn:microsoft.com/office/officeart/2018/2/layout/IconVerticalSolidList"/>
    <dgm:cxn modelId="{789E2DE9-8B28-4A01-AFD7-FE0594E874D6}" type="presParOf" srcId="{1D9209F0-8685-46C4-B8ED-FE7816D0B6AC}" destId="{B18F4EE7-B220-449F-9F93-27E786564A00}" srcOrd="0" destOrd="0" presId="urn:microsoft.com/office/officeart/2018/2/layout/IconVerticalSolidList"/>
    <dgm:cxn modelId="{AC8A1C5F-D149-4BA8-841E-AF35FB4E09E6}" type="presParOf" srcId="{1D9209F0-8685-46C4-B8ED-FE7816D0B6AC}" destId="{42D6CCBF-57A7-4E61-94C3-565C13AA301A}" srcOrd="1" destOrd="0" presId="urn:microsoft.com/office/officeart/2018/2/layout/IconVerticalSolidList"/>
    <dgm:cxn modelId="{5ADE2DE2-F15E-4637-B45B-BD1A6837ACF0}" type="presParOf" srcId="{1D9209F0-8685-46C4-B8ED-FE7816D0B6AC}" destId="{29496EF7-7267-4317-8A84-3E24CDD6BD4F}" srcOrd="2" destOrd="0" presId="urn:microsoft.com/office/officeart/2018/2/layout/IconVerticalSolidList"/>
    <dgm:cxn modelId="{A03D60D1-999A-4FE0-BE8E-AE41B6E2EBC5}" type="presParOf" srcId="{1D9209F0-8685-46C4-B8ED-FE7816D0B6AC}" destId="{27C0DFC2-7E89-4A9A-A814-C3A535AE1D8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FA70D4-5876-4152-8EB4-05D3DE0E83A2}" type="doc">
      <dgm:prSet loTypeId="urn:microsoft.com/office/officeart/2005/8/layout/vProcess5" loCatId="process" qsTypeId="urn:microsoft.com/office/officeart/2005/8/quickstyle/simple4" qsCatId="simple" csTypeId="urn:microsoft.com/office/officeart/2005/8/colors/colorful2" csCatId="colorful"/>
      <dgm:spPr/>
      <dgm:t>
        <a:bodyPr/>
        <a:lstStyle/>
        <a:p>
          <a:endParaRPr lang="en-US"/>
        </a:p>
      </dgm:t>
    </dgm:pt>
    <dgm:pt modelId="{4755ADAF-C9CD-4171-BC3D-18CDE8059B9B}">
      <dgm:prSet/>
      <dgm:spPr/>
      <dgm:t>
        <a:bodyPr/>
        <a:lstStyle/>
        <a:p>
          <a:r>
            <a:rPr lang="en-US"/>
            <a:t>Usually starts with a nomination form through the State Historic Preservation Office UNLESS property is on federal or tribal land – then it starts with the Federal or Tribal Preservation Office</a:t>
          </a:r>
        </a:p>
      </dgm:t>
    </dgm:pt>
    <dgm:pt modelId="{CF3AF1A5-42CF-484B-AAE6-29F7111C8B28}" type="parTrans" cxnId="{FBE09FC4-28FD-4564-9E6E-2525F8C9C298}">
      <dgm:prSet/>
      <dgm:spPr/>
      <dgm:t>
        <a:bodyPr/>
        <a:lstStyle/>
        <a:p>
          <a:endParaRPr lang="en-US"/>
        </a:p>
      </dgm:t>
    </dgm:pt>
    <dgm:pt modelId="{37F34D4C-AD6A-427D-914B-8FF2D6472C26}" type="sibTrans" cxnId="{FBE09FC4-28FD-4564-9E6E-2525F8C9C298}">
      <dgm:prSet/>
      <dgm:spPr/>
      <dgm:t>
        <a:bodyPr/>
        <a:lstStyle/>
        <a:p>
          <a:endParaRPr lang="en-US"/>
        </a:p>
      </dgm:t>
    </dgm:pt>
    <dgm:pt modelId="{D75C3A32-1F55-4405-A880-E6CE4517A721}">
      <dgm:prSet/>
      <dgm:spPr/>
      <dgm:t>
        <a:bodyPr/>
        <a:lstStyle/>
        <a:p>
          <a:r>
            <a:rPr lang="en-US"/>
            <a:t>Site, structure, or property must meet “National Register Critera for Evaluation” (see National Register website). </a:t>
          </a:r>
        </a:p>
      </dgm:t>
    </dgm:pt>
    <dgm:pt modelId="{611CEABD-5876-4BF4-9897-14B0A688943D}" type="parTrans" cxnId="{800BB78B-3088-47FF-9104-46DC952A562C}">
      <dgm:prSet/>
      <dgm:spPr/>
      <dgm:t>
        <a:bodyPr/>
        <a:lstStyle/>
        <a:p>
          <a:endParaRPr lang="en-US"/>
        </a:p>
      </dgm:t>
    </dgm:pt>
    <dgm:pt modelId="{C92FD0AF-1459-4F84-8725-9BD0A52DA250}" type="sibTrans" cxnId="{800BB78B-3088-47FF-9104-46DC952A562C}">
      <dgm:prSet/>
      <dgm:spPr/>
      <dgm:t>
        <a:bodyPr/>
        <a:lstStyle/>
        <a:p>
          <a:endParaRPr lang="en-US"/>
        </a:p>
      </dgm:t>
    </dgm:pt>
    <dgm:pt modelId="{AAD17CCC-2D9F-42B1-A5E4-7F858C544B2E}">
      <dgm:prSet/>
      <dgm:spPr/>
      <dgm:t>
        <a:bodyPr/>
        <a:lstStyle/>
        <a:p>
          <a:r>
            <a:rPr lang="en-US"/>
            <a:t>Two general criteria:</a:t>
          </a:r>
        </a:p>
      </dgm:t>
    </dgm:pt>
    <dgm:pt modelId="{8A534AC9-2606-4822-8F78-0D6B24560A59}" type="parTrans" cxnId="{A0402A49-EBA2-4869-B605-0D08F0374FC7}">
      <dgm:prSet/>
      <dgm:spPr/>
      <dgm:t>
        <a:bodyPr/>
        <a:lstStyle/>
        <a:p>
          <a:endParaRPr lang="en-US"/>
        </a:p>
      </dgm:t>
    </dgm:pt>
    <dgm:pt modelId="{F4F903BB-2C3B-497F-A31C-7A074C7057FF}" type="sibTrans" cxnId="{A0402A49-EBA2-4869-B605-0D08F0374FC7}">
      <dgm:prSet/>
      <dgm:spPr/>
      <dgm:t>
        <a:bodyPr/>
        <a:lstStyle/>
        <a:p>
          <a:endParaRPr lang="en-US"/>
        </a:p>
      </dgm:t>
    </dgm:pt>
    <dgm:pt modelId="{2474E5C5-194C-4943-96AC-A3BC30460A8F}">
      <dgm:prSet/>
      <dgm:spPr/>
      <dgm:t>
        <a:bodyPr/>
        <a:lstStyle/>
        <a:p>
          <a:r>
            <a:rPr lang="en-US"/>
            <a:t>Age &amp; Integrity: Is it old enough to be considered historic AND does it look the way it did in the past?</a:t>
          </a:r>
        </a:p>
      </dgm:t>
    </dgm:pt>
    <dgm:pt modelId="{6D2254A4-40F8-4979-AAE1-6C6B8D340D9A}" type="parTrans" cxnId="{32959CE9-4982-48C7-9150-8226DE5A7531}">
      <dgm:prSet/>
      <dgm:spPr/>
      <dgm:t>
        <a:bodyPr/>
        <a:lstStyle/>
        <a:p>
          <a:endParaRPr lang="en-US"/>
        </a:p>
      </dgm:t>
    </dgm:pt>
    <dgm:pt modelId="{3119F464-CAB5-46A5-8BEE-7E18A68FF7A7}" type="sibTrans" cxnId="{32959CE9-4982-48C7-9150-8226DE5A7531}">
      <dgm:prSet/>
      <dgm:spPr/>
      <dgm:t>
        <a:bodyPr/>
        <a:lstStyle/>
        <a:p>
          <a:endParaRPr lang="en-US"/>
        </a:p>
      </dgm:t>
    </dgm:pt>
    <dgm:pt modelId="{7B7A5180-54A5-4463-BAF5-B8CA4F1DAE25}">
      <dgm:prSet/>
      <dgm:spPr/>
      <dgm:t>
        <a:bodyPr/>
        <a:lstStyle/>
        <a:p>
          <a:r>
            <a:rPr lang="en-US"/>
            <a:t>Significance: Is it associated with events, activities, developments, or people who were important in the past? Does it represent a historically significant architectural, landscape, or engineering achievement </a:t>
          </a:r>
        </a:p>
      </dgm:t>
    </dgm:pt>
    <dgm:pt modelId="{0687BCA5-D5B0-4233-BB5D-7184D7B496EB}" type="parTrans" cxnId="{D0EF97CF-C26C-4F2C-8284-AA16A5E094AC}">
      <dgm:prSet/>
      <dgm:spPr/>
      <dgm:t>
        <a:bodyPr/>
        <a:lstStyle/>
        <a:p>
          <a:endParaRPr lang="en-US"/>
        </a:p>
      </dgm:t>
    </dgm:pt>
    <dgm:pt modelId="{6A3E85C2-0F81-4EBD-86A1-B8C462C6249E}" type="sibTrans" cxnId="{D0EF97CF-C26C-4F2C-8284-AA16A5E094AC}">
      <dgm:prSet/>
      <dgm:spPr/>
      <dgm:t>
        <a:bodyPr/>
        <a:lstStyle/>
        <a:p>
          <a:endParaRPr lang="en-US"/>
        </a:p>
      </dgm:t>
    </dgm:pt>
    <dgm:pt modelId="{AFCD2E12-6BBD-4D0E-9D1A-766D01931768}" type="pres">
      <dgm:prSet presAssocID="{9BFA70D4-5876-4152-8EB4-05D3DE0E83A2}" presName="outerComposite" presStyleCnt="0">
        <dgm:presLayoutVars>
          <dgm:chMax val="5"/>
          <dgm:dir/>
          <dgm:resizeHandles val="exact"/>
        </dgm:presLayoutVars>
      </dgm:prSet>
      <dgm:spPr/>
    </dgm:pt>
    <dgm:pt modelId="{484B4AE7-00F9-4964-8710-FB0089EF293D}" type="pres">
      <dgm:prSet presAssocID="{9BFA70D4-5876-4152-8EB4-05D3DE0E83A2}" presName="dummyMaxCanvas" presStyleCnt="0">
        <dgm:presLayoutVars/>
      </dgm:prSet>
      <dgm:spPr/>
    </dgm:pt>
    <dgm:pt modelId="{312A7660-6ED7-443A-8077-FCF7A5A42EFF}" type="pres">
      <dgm:prSet presAssocID="{9BFA70D4-5876-4152-8EB4-05D3DE0E83A2}" presName="ThreeNodes_1" presStyleLbl="node1" presStyleIdx="0" presStyleCnt="3">
        <dgm:presLayoutVars>
          <dgm:bulletEnabled val="1"/>
        </dgm:presLayoutVars>
      </dgm:prSet>
      <dgm:spPr/>
    </dgm:pt>
    <dgm:pt modelId="{E6745B96-45E0-4D5B-9ED9-FC2053841DB6}" type="pres">
      <dgm:prSet presAssocID="{9BFA70D4-5876-4152-8EB4-05D3DE0E83A2}" presName="ThreeNodes_2" presStyleLbl="node1" presStyleIdx="1" presStyleCnt="3">
        <dgm:presLayoutVars>
          <dgm:bulletEnabled val="1"/>
        </dgm:presLayoutVars>
      </dgm:prSet>
      <dgm:spPr/>
    </dgm:pt>
    <dgm:pt modelId="{9736B040-AEAB-475F-86AF-2784CB804C49}" type="pres">
      <dgm:prSet presAssocID="{9BFA70D4-5876-4152-8EB4-05D3DE0E83A2}" presName="ThreeNodes_3" presStyleLbl="node1" presStyleIdx="2" presStyleCnt="3">
        <dgm:presLayoutVars>
          <dgm:bulletEnabled val="1"/>
        </dgm:presLayoutVars>
      </dgm:prSet>
      <dgm:spPr/>
    </dgm:pt>
    <dgm:pt modelId="{93254CC3-07EC-4DE9-AD8B-B1C9E8F8DF2C}" type="pres">
      <dgm:prSet presAssocID="{9BFA70D4-5876-4152-8EB4-05D3DE0E83A2}" presName="ThreeConn_1-2" presStyleLbl="fgAccFollowNode1" presStyleIdx="0" presStyleCnt="2">
        <dgm:presLayoutVars>
          <dgm:bulletEnabled val="1"/>
        </dgm:presLayoutVars>
      </dgm:prSet>
      <dgm:spPr/>
    </dgm:pt>
    <dgm:pt modelId="{66E8C0E7-A599-4989-BCF7-F374835CEF4B}" type="pres">
      <dgm:prSet presAssocID="{9BFA70D4-5876-4152-8EB4-05D3DE0E83A2}" presName="ThreeConn_2-3" presStyleLbl="fgAccFollowNode1" presStyleIdx="1" presStyleCnt="2">
        <dgm:presLayoutVars>
          <dgm:bulletEnabled val="1"/>
        </dgm:presLayoutVars>
      </dgm:prSet>
      <dgm:spPr/>
    </dgm:pt>
    <dgm:pt modelId="{2507357F-1558-4905-8FB1-22556F5A761C}" type="pres">
      <dgm:prSet presAssocID="{9BFA70D4-5876-4152-8EB4-05D3DE0E83A2}" presName="ThreeNodes_1_text" presStyleLbl="node1" presStyleIdx="2" presStyleCnt="3">
        <dgm:presLayoutVars>
          <dgm:bulletEnabled val="1"/>
        </dgm:presLayoutVars>
      </dgm:prSet>
      <dgm:spPr/>
    </dgm:pt>
    <dgm:pt modelId="{F38C6EF2-342B-4361-903D-C38AA5804199}" type="pres">
      <dgm:prSet presAssocID="{9BFA70D4-5876-4152-8EB4-05D3DE0E83A2}" presName="ThreeNodes_2_text" presStyleLbl="node1" presStyleIdx="2" presStyleCnt="3">
        <dgm:presLayoutVars>
          <dgm:bulletEnabled val="1"/>
        </dgm:presLayoutVars>
      </dgm:prSet>
      <dgm:spPr/>
    </dgm:pt>
    <dgm:pt modelId="{91728DE5-EFA2-41E7-A30C-A396FCC68B87}" type="pres">
      <dgm:prSet presAssocID="{9BFA70D4-5876-4152-8EB4-05D3DE0E83A2}" presName="ThreeNodes_3_text" presStyleLbl="node1" presStyleIdx="2" presStyleCnt="3">
        <dgm:presLayoutVars>
          <dgm:bulletEnabled val="1"/>
        </dgm:presLayoutVars>
      </dgm:prSet>
      <dgm:spPr/>
    </dgm:pt>
  </dgm:ptLst>
  <dgm:cxnLst>
    <dgm:cxn modelId="{05CF4E03-E7E5-49C2-B52B-3A0F32AA9075}" type="presOf" srcId="{C92FD0AF-1459-4F84-8725-9BD0A52DA250}" destId="{66E8C0E7-A599-4989-BCF7-F374835CEF4B}" srcOrd="0" destOrd="0" presId="urn:microsoft.com/office/officeart/2005/8/layout/vProcess5"/>
    <dgm:cxn modelId="{1A2C521C-7A18-443A-94C3-444825006754}" type="presOf" srcId="{D75C3A32-1F55-4405-A880-E6CE4517A721}" destId="{E6745B96-45E0-4D5B-9ED9-FC2053841DB6}" srcOrd="0" destOrd="0" presId="urn:microsoft.com/office/officeart/2005/8/layout/vProcess5"/>
    <dgm:cxn modelId="{E0D27A22-4299-4879-8A2A-72FD98394543}" type="presOf" srcId="{D75C3A32-1F55-4405-A880-E6CE4517A721}" destId="{F38C6EF2-342B-4361-903D-C38AA5804199}" srcOrd="1" destOrd="0" presId="urn:microsoft.com/office/officeart/2005/8/layout/vProcess5"/>
    <dgm:cxn modelId="{52D2AB26-C5EB-4436-BDFC-2F2F7458688A}" type="presOf" srcId="{7B7A5180-54A5-4463-BAF5-B8CA4F1DAE25}" destId="{9736B040-AEAB-475F-86AF-2784CB804C49}" srcOrd="0" destOrd="2" presId="urn:microsoft.com/office/officeart/2005/8/layout/vProcess5"/>
    <dgm:cxn modelId="{E413F028-C208-4EFF-A270-1DE717A57A14}" type="presOf" srcId="{4755ADAF-C9CD-4171-BC3D-18CDE8059B9B}" destId="{2507357F-1558-4905-8FB1-22556F5A761C}" srcOrd="1" destOrd="0" presId="urn:microsoft.com/office/officeart/2005/8/layout/vProcess5"/>
    <dgm:cxn modelId="{69CFC429-D398-45DA-AD63-DCBFA7365885}" type="presOf" srcId="{7B7A5180-54A5-4463-BAF5-B8CA4F1DAE25}" destId="{91728DE5-EFA2-41E7-A30C-A396FCC68B87}" srcOrd="1" destOrd="2" presId="urn:microsoft.com/office/officeart/2005/8/layout/vProcess5"/>
    <dgm:cxn modelId="{404AD62A-7718-4C8C-B94C-C375D8FDF35F}" type="presOf" srcId="{37F34D4C-AD6A-427D-914B-8FF2D6472C26}" destId="{93254CC3-07EC-4DE9-AD8B-B1C9E8F8DF2C}" srcOrd="0" destOrd="0" presId="urn:microsoft.com/office/officeart/2005/8/layout/vProcess5"/>
    <dgm:cxn modelId="{DCA3F234-4AD4-42C2-85E1-029FF7BB940E}" type="presOf" srcId="{AAD17CCC-2D9F-42B1-A5E4-7F858C544B2E}" destId="{9736B040-AEAB-475F-86AF-2784CB804C49}" srcOrd="0" destOrd="0" presId="urn:microsoft.com/office/officeart/2005/8/layout/vProcess5"/>
    <dgm:cxn modelId="{7CCDEF39-55FE-4436-8A17-20CB56C7E651}" type="presOf" srcId="{AAD17CCC-2D9F-42B1-A5E4-7F858C544B2E}" destId="{91728DE5-EFA2-41E7-A30C-A396FCC68B87}" srcOrd="1" destOrd="0" presId="urn:microsoft.com/office/officeart/2005/8/layout/vProcess5"/>
    <dgm:cxn modelId="{A0402A49-EBA2-4869-B605-0D08F0374FC7}" srcId="{9BFA70D4-5876-4152-8EB4-05D3DE0E83A2}" destId="{AAD17CCC-2D9F-42B1-A5E4-7F858C544B2E}" srcOrd="2" destOrd="0" parTransId="{8A534AC9-2606-4822-8F78-0D6B24560A59}" sibTransId="{F4F903BB-2C3B-497F-A31C-7A074C7057FF}"/>
    <dgm:cxn modelId="{800BB78B-3088-47FF-9104-46DC952A562C}" srcId="{9BFA70D4-5876-4152-8EB4-05D3DE0E83A2}" destId="{D75C3A32-1F55-4405-A880-E6CE4517A721}" srcOrd="1" destOrd="0" parTransId="{611CEABD-5876-4BF4-9897-14B0A688943D}" sibTransId="{C92FD0AF-1459-4F84-8725-9BD0A52DA250}"/>
    <dgm:cxn modelId="{CC5D8698-6CEF-48F6-926D-58F2127D5E02}" type="presOf" srcId="{2474E5C5-194C-4943-96AC-A3BC30460A8F}" destId="{9736B040-AEAB-475F-86AF-2784CB804C49}" srcOrd="0" destOrd="1" presId="urn:microsoft.com/office/officeart/2005/8/layout/vProcess5"/>
    <dgm:cxn modelId="{8938ABB2-406E-4D9D-9345-3C2746970E8A}" type="presOf" srcId="{9BFA70D4-5876-4152-8EB4-05D3DE0E83A2}" destId="{AFCD2E12-6BBD-4D0E-9D1A-766D01931768}" srcOrd="0" destOrd="0" presId="urn:microsoft.com/office/officeart/2005/8/layout/vProcess5"/>
    <dgm:cxn modelId="{F76BAEBB-E6E3-4F57-AB1E-3F815D8FAB70}" type="presOf" srcId="{4755ADAF-C9CD-4171-BC3D-18CDE8059B9B}" destId="{312A7660-6ED7-443A-8077-FCF7A5A42EFF}" srcOrd="0" destOrd="0" presId="urn:microsoft.com/office/officeart/2005/8/layout/vProcess5"/>
    <dgm:cxn modelId="{FBE09FC4-28FD-4564-9E6E-2525F8C9C298}" srcId="{9BFA70D4-5876-4152-8EB4-05D3DE0E83A2}" destId="{4755ADAF-C9CD-4171-BC3D-18CDE8059B9B}" srcOrd="0" destOrd="0" parTransId="{CF3AF1A5-42CF-484B-AAE6-29F7111C8B28}" sibTransId="{37F34D4C-AD6A-427D-914B-8FF2D6472C26}"/>
    <dgm:cxn modelId="{D0EF97CF-C26C-4F2C-8284-AA16A5E094AC}" srcId="{AAD17CCC-2D9F-42B1-A5E4-7F858C544B2E}" destId="{7B7A5180-54A5-4463-BAF5-B8CA4F1DAE25}" srcOrd="1" destOrd="0" parTransId="{0687BCA5-D5B0-4233-BB5D-7184D7B496EB}" sibTransId="{6A3E85C2-0F81-4EBD-86A1-B8C462C6249E}"/>
    <dgm:cxn modelId="{D18152E1-60D4-472D-8532-9F8A876E5D40}" type="presOf" srcId="{2474E5C5-194C-4943-96AC-A3BC30460A8F}" destId="{91728DE5-EFA2-41E7-A30C-A396FCC68B87}" srcOrd="1" destOrd="1" presId="urn:microsoft.com/office/officeart/2005/8/layout/vProcess5"/>
    <dgm:cxn modelId="{32959CE9-4982-48C7-9150-8226DE5A7531}" srcId="{AAD17CCC-2D9F-42B1-A5E4-7F858C544B2E}" destId="{2474E5C5-194C-4943-96AC-A3BC30460A8F}" srcOrd="0" destOrd="0" parTransId="{6D2254A4-40F8-4979-AAE1-6C6B8D340D9A}" sibTransId="{3119F464-CAB5-46A5-8BEE-7E18A68FF7A7}"/>
    <dgm:cxn modelId="{CF1F3815-AF92-41FD-985F-EE5C20C9054F}" type="presParOf" srcId="{AFCD2E12-6BBD-4D0E-9D1A-766D01931768}" destId="{484B4AE7-00F9-4964-8710-FB0089EF293D}" srcOrd="0" destOrd="0" presId="urn:microsoft.com/office/officeart/2005/8/layout/vProcess5"/>
    <dgm:cxn modelId="{310C14F7-EA86-4AE4-9A35-0475996904B7}" type="presParOf" srcId="{AFCD2E12-6BBD-4D0E-9D1A-766D01931768}" destId="{312A7660-6ED7-443A-8077-FCF7A5A42EFF}" srcOrd="1" destOrd="0" presId="urn:microsoft.com/office/officeart/2005/8/layout/vProcess5"/>
    <dgm:cxn modelId="{8F0ED42B-3256-44A3-8E1B-FF899254B63B}" type="presParOf" srcId="{AFCD2E12-6BBD-4D0E-9D1A-766D01931768}" destId="{E6745B96-45E0-4D5B-9ED9-FC2053841DB6}" srcOrd="2" destOrd="0" presId="urn:microsoft.com/office/officeart/2005/8/layout/vProcess5"/>
    <dgm:cxn modelId="{CFD6ECAE-3100-4D72-B925-4F89BD30759F}" type="presParOf" srcId="{AFCD2E12-6BBD-4D0E-9D1A-766D01931768}" destId="{9736B040-AEAB-475F-86AF-2784CB804C49}" srcOrd="3" destOrd="0" presId="urn:microsoft.com/office/officeart/2005/8/layout/vProcess5"/>
    <dgm:cxn modelId="{ADF3D72F-EC68-465C-873C-BB62BADA74D0}" type="presParOf" srcId="{AFCD2E12-6BBD-4D0E-9D1A-766D01931768}" destId="{93254CC3-07EC-4DE9-AD8B-B1C9E8F8DF2C}" srcOrd="4" destOrd="0" presId="urn:microsoft.com/office/officeart/2005/8/layout/vProcess5"/>
    <dgm:cxn modelId="{B165D24F-7B4D-48B6-A546-1A90607D0126}" type="presParOf" srcId="{AFCD2E12-6BBD-4D0E-9D1A-766D01931768}" destId="{66E8C0E7-A599-4989-BCF7-F374835CEF4B}" srcOrd="5" destOrd="0" presId="urn:microsoft.com/office/officeart/2005/8/layout/vProcess5"/>
    <dgm:cxn modelId="{9A4F2240-560F-4D32-AC3D-BE5C90771C9F}" type="presParOf" srcId="{AFCD2E12-6BBD-4D0E-9D1A-766D01931768}" destId="{2507357F-1558-4905-8FB1-22556F5A761C}" srcOrd="6" destOrd="0" presId="urn:microsoft.com/office/officeart/2005/8/layout/vProcess5"/>
    <dgm:cxn modelId="{FA15A515-E712-499A-AFCE-A91D6DB57F73}" type="presParOf" srcId="{AFCD2E12-6BBD-4D0E-9D1A-766D01931768}" destId="{F38C6EF2-342B-4361-903D-C38AA5804199}" srcOrd="7" destOrd="0" presId="urn:microsoft.com/office/officeart/2005/8/layout/vProcess5"/>
    <dgm:cxn modelId="{6AB57354-B5EA-4501-8593-3DB24465A1A7}" type="presParOf" srcId="{AFCD2E12-6BBD-4D0E-9D1A-766D01931768}" destId="{91728DE5-EFA2-41E7-A30C-A396FCC68B87}"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3FA8FAB-0B43-4684-A274-6659E2257D7F}" type="doc">
      <dgm:prSet loTypeId="urn:microsoft.com/office/officeart/2008/layout/LinedList" loCatId="list" qsTypeId="urn:microsoft.com/office/officeart/2005/8/quickstyle/simple4" qsCatId="simple" csTypeId="urn:microsoft.com/office/officeart/2005/8/colors/colorful1" csCatId="colorful"/>
      <dgm:spPr/>
      <dgm:t>
        <a:bodyPr/>
        <a:lstStyle/>
        <a:p>
          <a:endParaRPr lang="en-US"/>
        </a:p>
      </dgm:t>
    </dgm:pt>
    <dgm:pt modelId="{3246BEFD-E1BD-4550-8E20-42B8DC585DE5}">
      <dgm:prSet/>
      <dgm:spPr/>
      <dgm:t>
        <a:bodyPr/>
        <a:lstStyle/>
        <a:p>
          <a:r>
            <a:rPr lang="en-US"/>
            <a:t>SHPO notifies affected owners and local governments and solicits public comment. If the owner (or a majority of owners for a district nomination) objects, the property cannot be listed but may be forwarded to the National Park Service for a Determination of Eligibility (DOE).</a:t>
          </a:r>
        </a:p>
      </dgm:t>
    </dgm:pt>
    <dgm:pt modelId="{DC627F31-2FC4-4BB9-B070-B9062B09234C}" type="parTrans" cxnId="{3258BB9F-F0B6-4893-B64D-6DA5B48B256F}">
      <dgm:prSet/>
      <dgm:spPr/>
      <dgm:t>
        <a:bodyPr/>
        <a:lstStyle/>
        <a:p>
          <a:endParaRPr lang="en-US"/>
        </a:p>
      </dgm:t>
    </dgm:pt>
    <dgm:pt modelId="{318058C8-50D5-4AE5-86AB-C2398F29EDB7}" type="sibTrans" cxnId="{3258BB9F-F0B6-4893-B64D-6DA5B48B256F}">
      <dgm:prSet/>
      <dgm:spPr/>
      <dgm:t>
        <a:bodyPr/>
        <a:lstStyle/>
        <a:p>
          <a:endParaRPr lang="en-US"/>
        </a:p>
      </dgm:t>
    </dgm:pt>
    <dgm:pt modelId="{AFD6C68F-D07E-4C52-A080-22FC4B73B1BD}">
      <dgm:prSet/>
      <dgm:spPr/>
      <dgm:t>
        <a:bodyPr/>
        <a:lstStyle/>
        <a:p>
          <a:r>
            <a:rPr lang="en-US"/>
            <a:t>Proposed nominations are reviewed by your state’s historic preservation office and the state’s National Register Review Board. The length of the state process varies but will take a minimum of 90 days.</a:t>
          </a:r>
        </a:p>
      </dgm:t>
    </dgm:pt>
    <dgm:pt modelId="{0554B9DF-15B7-4E79-B221-6F584EF3D2AD}" type="parTrans" cxnId="{392BA235-F66E-4E23-88FC-46943A76EC37}">
      <dgm:prSet/>
      <dgm:spPr/>
      <dgm:t>
        <a:bodyPr/>
        <a:lstStyle/>
        <a:p>
          <a:endParaRPr lang="en-US"/>
        </a:p>
      </dgm:t>
    </dgm:pt>
    <dgm:pt modelId="{3DB7427A-04A2-4BBD-91AE-E74BFAFBD9CE}" type="sibTrans" cxnId="{392BA235-F66E-4E23-88FC-46943A76EC37}">
      <dgm:prSet/>
      <dgm:spPr/>
      <dgm:t>
        <a:bodyPr/>
        <a:lstStyle/>
        <a:p>
          <a:endParaRPr lang="en-US"/>
        </a:p>
      </dgm:t>
    </dgm:pt>
    <dgm:pt modelId="{EFE4CFEB-C127-4347-9758-102F1111A9B3}">
      <dgm:prSet/>
      <dgm:spPr/>
      <dgm:t>
        <a:bodyPr/>
        <a:lstStyle/>
        <a:p>
          <a:r>
            <a:rPr lang="en-US"/>
            <a:t>Complete nominations, with certifying recommendations, are submitted by the state to the National Park Service in Washington, D.C. for final review and listing by the Keeper of the National Register of Historic Places. The National Park Service makes a listing decision within 45 days.</a:t>
          </a:r>
        </a:p>
      </dgm:t>
    </dgm:pt>
    <dgm:pt modelId="{50079F7E-AC22-4DCA-9535-C1ABE9152BAD}" type="parTrans" cxnId="{A12C7792-1A50-4BDD-819D-2BDEA7939CF5}">
      <dgm:prSet/>
      <dgm:spPr/>
      <dgm:t>
        <a:bodyPr/>
        <a:lstStyle/>
        <a:p>
          <a:endParaRPr lang="en-US"/>
        </a:p>
      </dgm:t>
    </dgm:pt>
    <dgm:pt modelId="{D4D08439-1D41-422B-A586-4F14D8029DD7}" type="sibTrans" cxnId="{A12C7792-1A50-4BDD-819D-2BDEA7939CF5}">
      <dgm:prSet/>
      <dgm:spPr/>
      <dgm:t>
        <a:bodyPr/>
        <a:lstStyle/>
        <a:p>
          <a:endParaRPr lang="en-US"/>
        </a:p>
      </dgm:t>
    </dgm:pt>
    <dgm:pt modelId="{A1319583-42B9-4D3B-B49F-A22BC63AB6CF}" type="pres">
      <dgm:prSet presAssocID="{23FA8FAB-0B43-4684-A274-6659E2257D7F}" presName="vert0" presStyleCnt="0">
        <dgm:presLayoutVars>
          <dgm:dir/>
          <dgm:animOne val="branch"/>
          <dgm:animLvl val="lvl"/>
        </dgm:presLayoutVars>
      </dgm:prSet>
      <dgm:spPr/>
    </dgm:pt>
    <dgm:pt modelId="{4E3ADF04-4B22-48E4-B8C3-219EC4AF9BD7}" type="pres">
      <dgm:prSet presAssocID="{3246BEFD-E1BD-4550-8E20-42B8DC585DE5}" presName="thickLine" presStyleLbl="alignNode1" presStyleIdx="0" presStyleCnt="3"/>
      <dgm:spPr/>
    </dgm:pt>
    <dgm:pt modelId="{3F27126E-3A64-4B57-A497-BFA511942BFF}" type="pres">
      <dgm:prSet presAssocID="{3246BEFD-E1BD-4550-8E20-42B8DC585DE5}" presName="horz1" presStyleCnt="0"/>
      <dgm:spPr/>
    </dgm:pt>
    <dgm:pt modelId="{BA34E928-E743-4BA1-90C1-D1BAE407B252}" type="pres">
      <dgm:prSet presAssocID="{3246BEFD-E1BD-4550-8E20-42B8DC585DE5}" presName="tx1" presStyleLbl="revTx" presStyleIdx="0" presStyleCnt="3"/>
      <dgm:spPr/>
    </dgm:pt>
    <dgm:pt modelId="{C417D1F7-B0BA-4839-BFD8-5940F0AD1721}" type="pres">
      <dgm:prSet presAssocID="{3246BEFD-E1BD-4550-8E20-42B8DC585DE5}" presName="vert1" presStyleCnt="0"/>
      <dgm:spPr/>
    </dgm:pt>
    <dgm:pt modelId="{3B60B61F-1BCB-4ABF-AF83-C21866B36CD2}" type="pres">
      <dgm:prSet presAssocID="{AFD6C68F-D07E-4C52-A080-22FC4B73B1BD}" presName="thickLine" presStyleLbl="alignNode1" presStyleIdx="1" presStyleCnt="3"/>
      <dgm:spPr/>
    </dgm:pt>
    <dgm:pt modelId="{9E15FAEA-7499-4D17-804C-2A4C85859B42}" type="pres">
      <dgm:prSet presAssocID="{AFD6C68F-D07E-4C52-A080-22FC4B73B1BD}" presName="horz1" presStyleCnt="0"/>
      <dgm:spPr/>
    </dgm:pt>
    <dgm:pt modelId="{74722F02-A586-407F-A6C5-552F00E3474F}" type="pres">
      <dgm:prSet presAssocID="{AFD6C68F-D07E-4C52-A080-22FC4B73B1BD}" presName="tx1" presStyleLbl="revTx" presStyleIdx="1" presStyleCnt="3"/>
      <dgm:spPr/>
    </dgm:pt>
    <dgm:pt modelId="{39DB137B-EB44-4AB4-B021-94DC0F4BC8AD}" type="pres">
      <dgm:prSet presAssocID="{AFD6C68F-D07E-4C52-A080-22FC4B73B1BD}" presName="vert1" presStyleCnt="0"/>
      <dgm:spPr/>
    </dgm:pt>
    <dgm:pt modelId="{F444E536-C52E-4D4A-823E-356D8606317B}" type="pres">
      <dgm:prSet presAssocID="{EFE4CFEB-C127-4347-9758-102F1111A9B3}" presName="thickLine" presStyleLbl="alignNode1" presStyleIdx="2" presStyleCnt="3"/>
      <dgm:spPr/>
    </dgm:pt>
    <dgm:pt modelId="{5BADA756-DC3C-491C-BF77-71740F1A3C63}" type="pres">
      <dgm:prSet presAssocID="{EFE4CFEB-C127-4347-9758-102F1111A9B3}" presName="horz1" presStyleCnt="0"/>
      <dgm:spPr/>
    </dgm:pt>
    <dgm:pt modelId="{F2CDA349-3781-493A-8A41-7BF9C53BAD5E}" type="pres">
      <dgm:prSet presAssocID="{EFE4CFEB-C127-4347-9758-102F1111A9B3}" presName="tx1" presStyleLbl="revTx" presStyleIdx="2" presStyleCnt="3"/>
      <dgm:spPr/>
    </dgm:pt>
    <dgm:pt modelId="{BB41F6EA-AC2F-454B-952A-9A39B0C0E82A}" type="pres">
      <dgm:prSet presAssocID="{EFE4CFEB-C127-4347-9758-102F1111A9B3}" presName="vert1" presStyleCnt="0"/>
      <dgm:spPr/>
    </dgm:pt>
  </dgm:ptLst>
  <dgm:cxnLst>
    <dgm:cxn modelId="{392BA235-F66E-4E23-88FC-46943A76EC37}" srcId="{23FA8FAB-0B43-4684-A274-6659E2257D7F}" destId="{AFD6C68F-D07E-4C52-A080-22FC4B73B1BD}" srcOrd="1" destOrd="0" parTransId="{0554B9DF-15B7-4E79-B221-6F584EF3D2AD}" sibTransId="{3DB7427A-04A2-4BBD-91AE-E74BFAFBD9CE}"/>
    <dgm:cxn modelId="{D4365A59-E95D-4D42-808E-2B4E032B3F05}" type="presOf" srcId="{AFD6C68F-D07E-4C52-A080-22FC4B73B1BD}" destId="{74722F02-A586-407F-A6C5-552F00E3474F}" srcOrd="0" destOrd="0" presId="urn:microsoft.com/office/officeart/2008/layout/LinedList"/>
    <dgm:cxn modelId="{4BDA537A-12AB-4C86-B9E6-C1720B523BAC}" type="presOf" srcId="{3246BEFD-E1BD-4550-8E20-42B8DC585DE5}" destId="{BA34E928-E743-4BA1-90C1-D1BAE407B252}" srcOrd="0" destOrd="0" presId="urn:microsoft.com/office/officeart/2008/layout/LinedList"/>
    <dgm:cxn modelId="{A12C7792-1A50-4BDD-819D-2BDEA7939CF5}" srcId="{23FA8FAB-0B43-4684-A274-6659E2257D7F}" destId="{EFE4CFEB-C127-4347-9758-102F1111A9B3}" srcOrd="2" destOrd="0" parTransId="{50079F7E-AC22-4DCA-9535-C1ABE9152BAD}" sibTransId="{D4D08439-1D41-422B-A586-4F14D8029DD7}"/>
    <dgm:cxn modelId="{4B056596-2FD2-419D-96FE-CC454D85E0C5}" type="presOf" srcId="{23FA8FAB-0B43-4684-A274-6659E2257D7F}" destId="{A1319583-42B9-4D3B-B49F-A22BC63AB6CF}" srcOrd="0" destOrd="0" presId="urn:microsoft.com/office/officeart/2008/layout/LinedList"/>
    <dgm:cxn modelId="{3258BB9F-F0B6-4893-B64D-6DA5B48B256F}" srcId="{23FA8FAB-0B43-4684-A274-6659E2257D7F}" destId="{3246BEFD-E1BD-4550-8E20-42B8DC585DE5}" srcOrd="0" destOrd="0" parTransId="{DC627F31-2FC4-4BB9-B070-B9062B09234C}" sibTransId="{318058C8-50D5-4AE5-86AB-C2398F29EDB7}"/>
    <dgm:cxn modelId="{30B0AFEA-10F3-4981-BAC6-AE925C8DC877}" type="presOf" srcId="{EFE4CFEB-C127-4347-9758-102F1111A9B3}" destId="{F2CDA349-3781-493A-8A41-7BF9C53BAD5E}" srcOrd="0" destOrd="0" presId="urn:microsoft.com/office/officeart/2008/layout/LinedList"/>
    <dgm:cxn modelId="{E8EF48C3-07F1-46B7-9100-8634E43F2906}" type="presParOf" srcId="{A1319583-42B9-4D3B-B49F-A22BC63AB6CF}" destId="{4E3ADF04-4B22-48E4-B8C3-219EC4AF9BD7}" srcOrd="0" destOrd="0" presId="urn:microsoft.com/office/officeart/2008/layout/LinedList"/>
    <dgm:cxn modelId="{7FAC0E43-E044-4919-9CA1-FE8406618A3B}" type="presParOf" srcId="{A1319583-42B9-4D3B-B49F-A22BC63AB6CF}" destId="{3F27126E-3A64-4B57-A497-BFA511942BFF}" srcOrd="1" destOrd="0" presId="urn:microsoft.com/office/officeart/2008/layout/LinedList"/>
    <dgm:cxn modelId="{8B194EC5-1A8F-4900-8609-49A6757D86A3}" type="presParOf" srcId="{3F27126E-3A64-4B57-A497-BFA511942BFF}" destId="{BA34E928-E743-4BA1-90C1-D1BAE407B252}" srcOrd="0" destOrd="0" presId="urn:microsoft.com/office/officeart/2008/layout/LinedList"/>
    <dgm:cxn modelId="{A5D38F16-DFAC-4777-9010-56CE8F4E06A9}" type="presParOf" srcId="{3F27126E-3A64-4B57-A497-BFA511942BFF}" destId="{C417D1F7-B0BA-4839-BFD8-5940F0AD1721}" srcOrd="1" destOrd="0" presId="urn:microsoft.com/office/officeart/2008/layout/LinedList"/>
    <dgm:cxn modelId="{CF5D4644-A5AE-4A8E-9710-977F3150DC43}" type="presParOf" srcId="{A1319583-42B9-4D3B-B49F-A22BC63AB6CF}" destId="{3B60B61F-1BCB-4ABF-AF83-C21866B36CD2}" srcOrd="2" destOrd="0" presId="urn:microsoft.com/office/officeart/2008/layout/LinedList"/>
    <dgm:cxn modelId="{FF2540BF-34BE-4E36-AC59-442EC90E51F6}" type="presParOf" srcId="{A1319583-42B9-4D3B-B49F-A22BC63AB6CF}" destId="{9E15FAEA-7499-4D17-804C-2A4C85859B42}" srcOrd="3" destOrd="0" presId="urn:microsoft.com/office/officeart/2008/layout/LinedList"/>
    <dgm:cxn modelId="{E39A832B-35A5-48B6-80ED-C41096BB0214}" type="presParOf" srcId="{9E15FAEA-7499-4D17-804C-2A4C85859B42}" destId="{74722F02-A586-407F-A6C5-552F00E3474F}" srcOrd="0" destOrd="0" presId="urn:microsoft.com/office/officeart/2008/layout/LinedList"/>
    <dgm:cxn modelId="{3722F435-82D0-4F75-9DE4-418933CA753F}" type="presParOf" srcId="{9E15FAEA-7499-4D17-804C-2A4C85859B42}" destId="{39DB137B-EB44-4AB4-B021-94DC0F4BC8AD}" srcOrd="1" destOrd="0" presId="urn:microsoft.com/office/officeart/2008/layout/LinedList"/>
    <dgm:cxn modelId="{C151A714-C255-4501-AED7-C481FB762E56}" type="presParOf" srcId="{A1319583-42B9-4D3B-B49F-A22BC63AB6CF}" destId="{F444E536-C52E-4D4A-823E-356D8606317B}" srcOrd="4" destOrd="0" presId="urn:microsoft.com/office/officeart/2008/layout/LinedList"/>
    <dgm:cxn modelId="{F84B4379-4095-4CBA-B119-84EDC9D5047C}" type="presParOf" srcId="{A1319583-42B9-4D3B-B49F-A22BC63AB6CF}" destId="{5BADA756-DC3C-491C-BF77-71740F1A3C63}" srcOrd="5" destOrd="0" presId="urn:microsoft.com/office/officeart/2008/layout/LinedList"/>
    <dgm:cxn modelId="{D4C1C829-1AFB-42DF-B0C9-41B48F23F539}" type="presParOf" srcId="{5BADA756-DC3C-491C-BF77-71740F1A3C63}" destId="{F2CDA349-3781-493A-8A41-7BF9C53BAD5E}" srcOrd="0" destOrd="0" presId="urn:microsoft.com/office/officeart/2008/layout/LinedList"/>
    <dgm:cxn modelId="{C87EE121-F827-4376-95E1-59738694CADA}" type="presParOf" srcId="{5BADA756-DC3C-491C-BF77-71740F1A3C63}" destId="{BB41F6EA-AC2F-454B-952A-9A39B0C0E82A}"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899DB16-9A2A-4EEB-B42E-7FE6CD970CA9}"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1DA90F0-465D-4D56-A98F-D2EDB2A28EE2}">
      <dgm:prSet/>
      <dgm:spPr/>
      <dgm:t>
        <a:bodyPr/>
        <a:lstStyle/>
        <a:p>
          <a:pPr>
            <a:lnSpc>
              <a:spcPct val="100000"/>
            </a:lnSpc>
          </a:pPr>
          <a:r>
            <a:rPr lang="en-US"/>
            <a:t>Historian</a:t>
          </a:r>
        </a:p>
      </dgm:t>
    </dgm:pt>
    <dgm:pt modelId="{D23AA681-B9E2-440A-8497-BC34B5006B97}" type="parTrans" cxnId="{276ACC34-F238-49D4-8BFC-37B4B0EBCC77}">
      <dgm:prSet/>
      <dgm:spPr/>
      <dgm:t>
        <a:bodyPr/>
        <a:lstStyle/>
        <a:p>
          <a:endParaRPr lang="en-US"/>
        </a:p>
      </dgm:t>
    </dgm:pt>
    <dgm:pt modelId="{576FFA68-E544-4A08-862C-2E7D9A080592}" type="sibTrans" cxnId="{276ACC34-F238-49D4-8BFC-37B4B0EBCC77}">
      <dgm:prSet/>
      <dgm:spPr/>
      <dgm:t>
        <a:bodyPr/>
        <a:lstStyle/>
        <a:p>
          <a:pPr>
            <a:lnSpc>
              <a:spcPct val="100000"/>
            </a:lnSpc>
          </a:pPr>
          <a:endParaRPr lang="en-US"/>
        </a:p>
      </dgm:t>
    </dgm:pt>
    <dgm:pt modelId="{DD24CD38-297C-49BF-9CFE-2D627481DA45}">
      <dgm:prSet/>
      <dgm:spPr/>
      <dgm:t>
        <a:bodyPr/>
        <a:lstStyle/>
        <a:p>
          <a:pPr>
            <a:lnSpc>
              <a:spcPct val="100000"/>
            </a:lnSpc>
          </a:pPr>
          <a:r>
            <a:rPr lang="en-US"/>
            <a:t>Museum Curator</a:t>
          </a:r>
        </a:p>
      </dgm:t>
    </dgm:pt>
    <dgm:pt modelId="{615682BB-712B-4C6E-BF64-3A6BE95201CF}" type="parTrans" cxnId="{80DFC544-36BF-40A6-A481-36D5F427BFFF}">
      <dgm:prSet/>
      <dgm:spPr/>
      <dgm:t>
        <a:bodyPr/>
        <a:lstStyle/>
        <a:p>
          <a:endParaRPr lang="en-US"/>
        </a:p>
      </dgm:t>
    </dgm:pt>
    <dgm:pt modelId="{D9F078EB-A124-45B5-9A12-356ACE3E15D4}" type="sibTrans" cxnId="{80DFC544-36BF-40A6-A481-36D5F427BFFF}">
      <dgm:prSet/>
      <dgm:spPr/>
      <dgm:t>
        <a:bodyPr/>
        <a:lstStyle/>
        <a:p>
          <a:pPr>
            <a:lnSpc>
              <a:spcPct val="100000"/>
            </a:lnSpc>
          </a:pPr>
          <a:endParaRPr lang="en-US"/>
        </a:p>
      </dgm:t>
    </dgm:pt>
    <dgm:pt modelId="{964273F1-5F85-4B79-AB04-69588E5065DE}">
      <dgm:prSet/>
      <dgm:spPr/>
      <dgm:t>
        <a:bodyPr/>
        <a:lstStyle/>
        <a:p>
          <a:pPr>
            <a:lnSpc>
              <a:spcPct val="100000"/>
            </a:lnSpc>
          </a:pPr>
          <a:r>
            <a:rPr lang="en-US"/>
            <a:t>Museum Technician</a:t>
          </a:r>
        </a:p>
      </dgm:t>
    </dgm:pt>
    <dgm:pt modelId="{1BC2ABEC-3905-47C0-81C5-364204EC4B65}" type="parTrans" cxnId="{1CCFB34B-2A02-43D9-80A5-25CC039322DF}">
      <dgm:prSet/>
      <dgm:spPr/>
      <dgm:t>
        <a:bodyPr/>
        <a:lstStyle/>
        <a:p>
          <a:endParaRPr lang="en-US"/>
        </a:p>
      </dgm:t>
    </dgm:pt>
    <dgm:pt modelId="{10EACC87-03EC-49C3-A219-6BCDBF7EE226}" type="sibTrans" cxnId="{1CCFB34B-2A02-43D9-80A5-25CC039322DF}">
      <dgm:prSet/>
      <dgm:spPr/>
      <dgm:t>
        <a:bodyPr/>
        <a:lstStyle/>
        <a:p>
          <a:pPr>
            <a:lnSpc>
              <a:spcPct val="100000"/>
            </a:lnSpc>
          </a:pPr>
          <a:endParaRPr lang="en-US"/>
        </a:p>
      </dgm:t>
    </dgm:pt>
    <dgm:pt modelId="{4E9CFB93-EB43-4EAD-96F8-CA352FFE6A0A}">
      <dgm:prSet/>
      <dgm:spPr/>
      <dgm:t>
        <a:bodyPr/>
        <a:lstStyle/>
        <a:p>
          <a:pPr>
            <a:lnSpc>
              <a:spcPct val="100000"/>
            </a:lnSpc>
          </a:pPr>
          <a:r>
            <a:rPr lang="en-US"/>
            <a:t>Archivist</a:t>
          </a:r>
        </a:p>
      </dgm:t>
    </dgm:pt>
    <dgm:pt modelId="{C8642B6E-A142-408B-B9A6-7DF18B80D2DE}" type="parTrans" cxnId="{C2EB9907-300D-4A75-9765-415860411FCB}">
      <dgm:prSet/>
      <dgm:spPr/>
      <dgm:t>
        <a:bodyPr/>
        <a:lstStyle/>
        <a:p>
          <a:endParaRPr lang="en-US"/>
        </a:p>
      </dgm:t>
    </dgm:pt>
    <dgm:pt modelId="{7F5430DC-40C8-4497-A2D3-AC0696AE2DDC}" type="sibTrans" cxnId="{C2EB9907-300D-4A75-9765-415860411FCB}">
      <dgm:prSet/>
      <dgm:spPr/>
      <dgm:t>
        <a:bodyPr/>
        <a:lstStyle/>
        <a:p>
          <a:pPr>
            <a:lnSpc>
              <a:spcPct val="100000"/>
            </a:lnSpc>
          </a:pPr>
          <a:endParaRPr lang="en-US"/>
        </a:p>
      </dgm:t>
    </dgm:pt>
    <dgm:pt modelId="{068C4BA5-7DCE-4BA8-B479-36DC6227A9D0}">
      <dgm:prSet/>
      <dgm:spPr/>
      <dgm:t>
        <a:bodyPr/>
        <a:lstStyle/>
        <a:p>
          <a:pPr>
            <a:lnSpc>
              <a:spcPct val="100000"/>
            </a:lnSpc>
          </a:pPr>
          <a:r>
            <a:rPr lang="en-US"/>
            <a:t>Librarian</a:t>
          </a:r>
        </a:p>
      </dgm:t>
    </dgm:pt>
    <dgm:pt modelId="{8104CD0D-9454-46A4-BDD4-5B5BD5676B6F}" type="parTrans" cxnId="{438A31A5-2356-4A66-962E-AC9E5B5FC386}">
      <dgm:prSet/>
      <dgm:spPr/>
      <dgm:t>
        <a:bodyPr/>
        <a:lstStyle/>
        <a:p>
          <a:endParaRPr lang="en-US"/>
        </a:p>
      </dgm:t>
    </dgm:pt>
    <dgm:pt modelId="{946DA4EC-E8AA-45F4-A596-323188B7795B}" type="sibTrans" cxnId="{438A31A5-2356-4A66-962E-AC9E5B5FC386}">
      <dgm:prSet/>
      <dgm:spPr/>
      <dgm:t>
        <a:bodyPr/>
        <a:lstStyle/>
        <a:p>
          <a:pPr>
            <a:lnSpc>
              <a:spcPct val="100000"/>
            </a:lnSpc>
          </a:pPr>
          <a:endParaRPr lang="en-US"/>
        </a:p>
      </dgm:t>
    </dgm:pt>
    <dgm:pt modelId="{206E5064-A9D4-4660-87ED-9CE26FC67FA5}">
      <dgm:prSet/>
      <dgm:spPr/>
      <dgm:t>
        <a:bodyPr/>
        <a:lstStyle/>
        <a:p>
          <a:pPr>
            <a:lnSpc>
              <a:spcPct val="100000"/>
            </a:lnSpc>
          </a:pPr>
          <a:r>
            <a:rPr lang="en-US"/>
            <a:t>Teacher</a:t>
          </a:r>
        </a:p>
      </dgm:t>
    </dgm:pt>
    <dgm:pt modelId="{5C62FF9F-FD03-444C-978B-93F896AEEF02}" type="parTrans" cxnId="{B19CCF79-9B90-4804-8A97-AD2415F6BBF2}">
      <dgm:prSet/>
      <dgm:spPr/>
      <dgm:t>
        <a:bodyPr/>
        <a:lstStyle/>
        <a:p>
          <a:endParaRPr lang="en-US"/>
        </a:p>
      </dgm:t>
    </dgm:pt>
    <dgm:pt modelId="{18BF17E1-3E40-4EB4-A0EA-C511ED0DF312}" type="sibTrans" cxnId="{B19CCF79-9B90-4804-8A97-AD2415F6BBF2}">
      <dgm:prSet/>
      <dgm:spPr/>
      <dgm:t>
        <a:bodyPr/>
        <a:lstStyle/>
        <a:p>
          <a:pPr>
            <a:lnSpc>
              <a:spcPct val="100000"/>
            </a:lnSpc>
          </a:pPr>
          <a:endParaRPr lang="en-US"/>
        </a:p>
      </dgm:t>
    </dgm:pt>
    <dgm:pt modelId="{E7B899B9-10E1-4AC7-98A6-B39E8E876A63}">
      <dgm:prSet/>
      <dgm:spPr/>
      <dgm:t>
        <a:bodyPr/>
        <a:lstStyle/>
        <a:p>
          <a:pPr>
            <a:lnSpc>
              <a:spcPct val="100000"/>
            </a:lnSpc>
          </a:pPr>
          <a:r>
            <a:rPr lang="en-US"/>
            <a:t>Writer</a:t>
          </a:r>
        </a:p>
      </dgm:t>
    </dgm:pt>
    <dgm:pt modelId="{CA9972DF-0085-495C-B778-45F47198D034}" type="parTrans" cxnId="{971B4327-E18A-4203-8B50-9C3F100DFEDC}">
      <dgm:prSet/>
      <dgm:spPr/>
      <dgm:t>
        <a:bodyPr/>
        <a:lstStyle/>
        <a:p>
          <a:endParaRPr lang="en-US"/>
        </a:p>
      </dgm:t>
    </dgm:pt>
    <dgm:pt modelId="{2F2907A7-D63E-43FA-BBF4-44EAB6925A38}" type="sibTrans" cxnId="{971B4327-E18A-4203-8B50-9C3F100DFEDC}">
      <dgm:prSet/>
      <dgm:spPr/>
      <dgm:t>
        <a:bodyPr/>
        <a:lstStyle/>
        <a:p>
          <a:endParaRPr lang="en-US"/>
        </a:p>
      </dgm:t>
    </dgm:pt>
    <dgm:pt modelId="{1452AC34-0253-49DD-BC75-F29654B883AD}" type="pres">
      <dgm:prSet presAssocID="{3899DB16-9A2A-4EEB-B42E-7FE6CD970CA9}" presName="root" presStyleCnt="0">
        <dgm:presLayoutVars>
          <dgm:dir/>
          <dgm:resizeHandles val="exact"/>
        </dgm:presLayoutVars>
      </dgm:prSet>
      <dgm:spPr/>
    </dgm:pt>
    <dgm:pt modelId="{6169FB19-2E75-42F1-AD5B-29711FD5F239}" type="pres">
      <dgm:prSet presAssocID="{3899DB16-9A2A-4EEB-B42E-7FE6CD970CA9}" presName="container" presStyleCnt="0">
        <dgm:presLayoutVars>
          <dgm:dir/>
          <dgm:resizeHandles val="exact"/>
        </dgm:presLayoutVars>
      </dgm:prSet>
      <dgm:spPr/>
    </dgm:pt>
    <dgm:pt modelId="{1FD8E7B4-FEBC-44F1-AF4D-779B8F399EC6}" type="pres">
      <dgm:prSet presAssocID="{51DA90F0-465D-4D56-A98F-D2EDB2A28EE2}" presName="compNode" presStyleCnt="0"/>
      <dgm:spPr/>
    </dgm:pt>
    <dgm:pt modelId="{D8D6ED33-CC04-4553-8C10-9CD08E201423}" type="pres">
      <dgm:prSet presAssocID="{51DA90F0-465D-4D56-A98F-D2EDB2A28EE2}" presName="iconBgRect" presStyleLbl="bgShp" presStyleIdx="0" presStyleCnt="7"/>
      <dgm:spPr/>
    </dgm:pt>
    <dgm:pt modelId="{C71216F1-24A1-4388-B57C-D87F3E2A07CC}" type="pres">
      <dgm:prSet presAssocID="{51DA90F0-465D-4D56-A98F-D2EDB2A28EE2}"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10E988DB-6D23-4A1D-B7A7-9CDBE749527A}" type="pres">
      <dgm:prSet presAssocID="{51DA90F0-465D-4D56-A98F-D2EDB2A28EE2}" presName="spaceRect" presStyleCnt="0"/>
      <dgm:spPr/>
    </dgm:pt>
    <dgm:pt modelId="{DAFB9DD5-CC3E-41F4-961B-6AA50AA42FF6}" type="pres">
      <dgm:prSet presAssocID="{51DA90F0-465D-4D56-A98F-D2EDB2A28EE2}" presName="textRect" presStyleLbl="revTx" presStyleIdx="0" presStyleCnt="7">
        <dgm:presLayoutVars>
          <dgm:chMax val="1"/>
          <dgm:chPref val="1"/>
        </dgm:presLayoutVars>
      </dgm:prSet>
      <dgm:spPr/>
    </dgm:pt>
    <dgm:pt modelId="{BF221D39-C024-43EC-AD9A-D4F43CBD2523}" type="pres">
      <dgm:prSet presAssocID="{576FFA68-E544-4A08-862C-2E7D9A080592}" presName="sibTrans" presStyleLbl="sibTrans2D1" presStyleIdx="0" presStyleCnt="0"/>
      <dgm:spPr/>
    </dgm:pt>
    <dgm:pt modelId="{19A1E55D-FDF4-4704-BBEB-3DB690878764}" type="pres">
      <dgm:prSet presAssocID="{DD24CD38-297C-49BF-9CFE-2D627481DA45}" presName="compNode" presStyleCnt="0"/>
      <dgm:spPr/>
    </dgm:pt>
    <dgm:pt modelId="{37FA1747-B545-436E-8DEF-F6E2A373C889}" type="pres">
      <dgm:prSet presAssocID="{DD24CD38-297C-49BF-9CFE-2D627481DA45}" presName="iconBgRect" presStyleLbl="bgShp" presStyleIdx="1" presStyleCnt="7"/>
      <dgm:spPr/>
    </dgm:pt>
    <dgm:pt modelId="{F530BF4C-2A15-49BF-A411-861F340C377D}" type="pres">
      <dgm:prSet presAssocID="{DD24CD38-297C-49BF-9CFE-2D627481DA45}"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nk"/>
        </a:ext>
      </dgm:extLst>
    </dgm:pt>
    <dgm:pt modelId="{814D3796-5DCA-4984-8C7D-739FC8909BE3}" type="pres">
      <dgm:prSet presAssocID="{DD24CD38-297C-49BF-9CFE-2D627481DA45}" presName="spaceRect" presStyleCnt="0"/>
      <dgm:spPr/>
    </dgm:pt>
    <dgm:pt modelId="{FE281704-4AB2-4D5D-848C-715929DF58B3}" type="pres">
      <dgm:prSet presAssocID="{DD24CD38-297C-49BF-9CFE-2D627481DA45}" presName="textRect" presStyleLbl="revTx" presStyleIdx="1" presStyleCnt="7">
        <dgm:presLayoutVars>
          <dgm:chMax val="1"/>
          <dgm:chPref val="1"/>
        </dgm:presLayoutVars>
      </dgm:prSet>
      <dgm:spPr/>
    </dgm:pt>
    <dgm:pt modelId="{84C934B6-3D38-44F4-9EE2-C620FC0DECE9}" type="pres">
      <dgm:prSet presAssocID="{D9F078EB-A124-45B5-9A12-356ACE3E15D4}" presName="sibTrans" presStyleLbl="sibTrans2D1" presStyleIdx="0" presStyleCnt="0"/>
      <dgm:spPr/>
    </dgm:pt>
    <dgm:pt modelId="{DCBA9067-3015-4136-87EE-BF5670C1AE95}" type="pres">
      <dgm:prSet presAssocID="{964273F1-5F85-4B79-AB04-69588E5065DE}" presName="compNode" presStyleCnt="0"/>
      <dgm:spPr/>
    </dgm:pt>
    <dgm:pt modelId="{91399DD5-73E5-449D-BC71-9707F0B474AA}" type="pres">
      <dgm:prSet presAssocID="{964273F1-5F85-4B79-AB04-69588E5065DE}" presName="iconBgRect" presStyleLbl="bgShp" presStyleIdx="2" presStyleCnt="7"/>
      <dgm:spPr/>
    </dgm:pt>
    <dgm:pt modelId="{7B9049D0-6F78-4171-88DB-A9B77D438F39}" type="pres">
      <dgm:prSet presAssocID="{964273F1-5F85-4B79-AB04-69588E5065DE}"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elder"/>
        </a:ext>
      </dgm:extLst>
    </dgm:pt>
    <dgm:pt modelId="{702C8AEA-AF12-4247-BB6C-FF858BC27FDE}" type="pres">
      <dgm:prSet presAssocID="{964273F1-5F85-4B79-AB04-69588E5065DE}" presName="spaceRect" presStyleCnt="0"/>
      <dgm:spPr/>
    </dgm:pt>
    <dgm:pt modelId="{A38D4643-DD4F-4DCC-8334-DB626C5215C9}" type="pres">
      <dgm:prSet presAssocID="{964273F1-5F85-4B79-AB04-69588E5065DE}" presName="textRect" presStyleLbl="revTx" presStyleIdx="2" presStyleCnt="7">
        <dgm:presLayoutVars>
          <dgm:chMax val="1"/>
          <dgm:chPref val="1"/>
        </dgm:presLayoutVars>
      </dgm:prSet>
      <dgm:spPr/>
    </dgm:pt>
    <dgm:pt modelId="{D02532FD-2237-4673-91DE-A19E9D0039C3}" type="pres">
      <dgm:prSet presAssocID="{10EACC87-03EC-49C3-A219-6BCDBF7EE226}" presName="sibTrans" presStyleLbl="sibTrans2D1" presStyleIdx="0" presStyleCnt="0"/>
      <dgm:spPr/>
    </dgm:pt>
    <dgm:pt modelId="{B6F67C4B-65F8-4B01-8DFB-97FC37416887}" type="pres">
      <dgm:prSet presAssocID="{4E9CFB93-EB43-4EAD-96F8-CA352FFE6A0A}" presName="compNode" presStyleCnt="0"/>
      <dgm:spPr/>
    </dgm:pt>
    <dgm:pt modelId="{EB16D3E4-9C18-4A09-ACF9-BBBAF4DC29A3}" type="pres">
      <dgm:prSet presAssocID="{4E9CFB93-EB43-4EAD-96F8-CA352FFE6A0A}" presName="iconBgRect" presStyleLbl="bgShp" presStyleIdx="3" presStyleCnt="7"/>
      <dgm:spPr/>
    </dgm:pt>
    <dgm:pt modelId="{6061EBE4-F114-415F-9172-8E6FBED128B8}" type="pres">
      <dgm:prSet presAssocID="{4E9CFB93-EB43-4EAD-96F8-CA352FFE6A0A}"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ffice Worker"/>
        </a:ext>
      </dgm:extLst>
    </dgm:pt>
    <dgm:pt modelId="{C67BF8D5-E8D6-4DDB-815B-8B2D6B5FB718}" type="pres">
      <dgm:prSet presAssocID="{4E9CFB93-EB43-4EAD-96F8-CA352FFE6A0A}" presName="spaceRect" presStyleCnt="0"/>
      <dgm:spPr/>
    </dgm:pt>
    <dgm:pt modelId="{DA729948-F93A-44F2-A2E7-F5387B1238ED}" type="pres">
      <dgm:prSet presAssocID="{4E9CFB93-EB43-4EAD-96F8-CA352FFE6A0A}" presName="textRect" presStyleLbl="revTx" presStyleIdx="3" presStyleCnt="7">
        <dgm:presLayoutVars>
          <dgm:chMax val="1"/>
          <dgm:chPref val="1"/>
        </dgm:presLayoutVars>
      </dgm:prSet>
      <dgm:spPr/>
    </dgm:pt>
    <dgm:pt modelId="{CC8EF29A-5CDF-4125-8299-5219091BF909}" type="pres">
      <dgm:prSet presAssocID="{7F5430DC-40C8-4497-A2D3-AC0696AE2DDC}" presName="sibTrans" presStyleLbl="sibTrans2D1" presStyleIdx="0" presStyleCnt="0"/>
      <dgm:spPr/>
    </dgm:pt>
    <dgm:pt modelId="{E358DA3B-D7C0-4C4D-A9A0-54A5C7D3B40F}" type="pres">
      <dgm:prSet presAssocID="{068C4BA5-7DCE-4BA8-B479-36DC6227A9D0}" presName="compNode" presStyleCnt="0"/>
      <dgm:spPr/>
    </dgm:pt>
    <dgm:pt modelId="{FB1DD0FB-F009-4462-B13A-86652ACF16FD}" type="pres">
      <dgm:prSet presAssocID="{068C4BA5-7DCE-4BA8-B479-36DC6227A9D0}" presName="iconBgRect" presStyleLbl="bgShp" presStyleIdx="4" presStyleCnt="7"/>
      <dgm:spPr/>
    </dgm:pt>
    <dgm:pt modelId="{DAD1389B-D5A8-42C1-8356-9DC9F941002D}" type="pres">
      <dgm:prSet presAssocID="{068C4BA5-7DCE-4BA8-B479-36DC6227A9D0}"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oks on Shelf"/>
        </a:ext>
      </dgm:extLst>
    </dgm:pt>
    <dgm:pt modelId="{A103ABF1-1FE5-4F9E-8B4B-81B48F4256A0}" type="pres">
      <dgm:prSet presAssocID="{068C4BA5-7DCE-4BA8-B479-36DC6227A9D0}" presName="spaceRect" presStyleCnt="0"/>
      <dgm:spPr/>
    </dgm:pt>
    <dgm:pt modelId="{5E56B4E6-D049-4D25-8A92-B6D28D71BB75}" type="pres">
      <dgm:prSet presAssocID="{068C4BA5-7DCE-4BA8-B479-36DC6227A9D0}" presName="textRect" presStyleLbl="revTx" presStyleIdx="4" presStyleCnt="7">
        <dgm:presLayoutVars>
          <dgm:chMax val="1"/>
          <dgm:chPref val="1"/>
        </dgm:presLayoutVars>
      </dgm:prSet>
      <dgm:spPr/>
    </dgm:pt>
    <dgm:pt modelId="{03FF5464-9977-4F0D-8487-9DC141D91189}" type="pres">
      <dgm:prSet presAssocID="{946DA4EC-E8AA-45F4-A596-323188B7795B}" presName="sibTrans" presStyleLbl="sibTrans2D1" presStyleIdx="0" presStyleCnt="0"/>
      <dgm:spPr/>
    </dgm:pt>
    <dgm:pt modelId="{BA0F49D7-4467-46BA-A56E-2138831631A9}" type="pres">
      <dgm:prSet presAssocID="{206E5064-A9D4-4660-87ED-9CE26FC67FA5}" presName="compNode" presStyleCnt="0"/>
      <dgm:spPr/>
    </dgm:pt>
    <dgm:pt modelId="{4B7C55B7-5063-4896-AF65-2F00C44C4588}" type="pres">
      <dgm:prSet presAssocID="{206E5064-A9D4-4660-87ED-9CE26FC67FA5}" presName="iconBgRect" presStyleLbl="bgShp" presStyleIdx="5" presStyleCnt="7"/>
      <dgm:spPr/>
    </dgm:pt>
    <dgm:pt modelId="{892B7667-DEC0-4393-ABDC-ED8C79A0219C}" type="pres">
      <dgm:prSet presAssocID="{206E5064-A9D4-4660-87ED-9CE26FC67FA5}"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lassroom"/>
        </a:ext>
      </dgm:extLst>
    </dgm:pt>
    <dgm:pt modelId="{02AD7BDF-FF62-410C-973B-3736326A5D66}" type="pres">
      <dgm:prSet presAssocID="{206E5064-A9D4-4660-87ED-9CE26FC67FA5}" presName="spaceRect" presStyleCnt="0"/>
      <dgm:spPr/>
    </dgm:pt>
    <dgm:pt modelId="{6A230924-7A38-4A4F-B38E-706F283FB82F}" type="pres">
      <dgm:prSet presAssocID="{206E5064-A9D4-4660-87ED-9CE26FC67FA5}" presName="textRect" presStyleLbl="revTx" presStyleIdx="5" presStyleCnt="7">
        <dgm:presLayoutVars>
          <dgm:chMax val="1"/>
          <dgm:chPref val="1"/>
        </dgm:presLayoutVars>
      </dgm:prSet>
      <dgm:spPr/>
    </dgm:pt>
    <dgm:pt modelId="{0015D549-5A6B-4C39-81ED-16EF0BA6CED8}" type="pres">
      <dgm:prSet presAssocID="{18BF17E1-3E40-4EB4-A0EA-C511ED0DF312}" presName="sibTrans" presStyleLbl="sibTrans2D1" presStyleIdx="0" presStyleCnt="0"/>
      <dgm:spPr/>
    </dgm:pt>
    <dgm:pt modelId="{4AA6AE0D-BD11-4D47-BDE8-333C82EF8F15}" type="pres">
      <dgm:prSet presAssocID="{E7B899B9-10E1-4AC7-98A6-B39E8E876A63}" presName="compNode" presStyleCnt="0"/>
      <dgm:spPr/>
    </dgm:pt>
    <dgm:pt modelId="{D8814B77-DCFC-4E78-8608-AE69B4D2B0E9}" type="pres">
      <dgm:prSet presAssocID="{E7B899B9-10E1-4AC7-98A6-B39E8E876A63}" presName="iconBgRect" presStyleLbl="bgShp" presStyleIdx="6" presStyleCnt="7"/>
      <dgm:spPr/>
    </dgm:pt>
    <dgm:pt modelId="{8FC50070-5200-4369-BADA-8DD4CCFD0A2A}" type="pres">
      <dgm:prSet presAssocID="{E7B899B9-10E1-4AC7-98A6-B39E8E876A63}"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Typewriter"/>
        </a:ext>
      </dgm:extLst>
    </dgm:pt>
    <dgm:pt modelId="{27A5A6D1-1E2E-4EC8-A640-A54F105B760C}" type="pres">
      <dgm:prSet presAssocID="{E7B899B9-10E1-4AC7-98A6-B39E8E876A63}" presName="spaceRect" presStyleCnt="0"/>
      <dgm:spPr/>
    </dgm:pt>
    <dgm:pt modelId="{D8D3E7F9-6872-42F5-B7D4-B84958DB4BE7}" type="pres">
      <dgm:prSet presAssocID="{E7B899B9-10E1-4AC7-98A6-B39E8E876A63}" presName="textRect" presStyleLbl="revTx" presStyleIdx="6" presStyleCnt="7">
        <dgm:presLayoutVars>
          <dgm:chMax val="1"/>
          <dgm:chPref val="1"/>
        </dgm:presLayoutVars>
      </dgm:prSet>
      <dgm:spPr/>
    </dgm:pt>
  </dgm:ptLst>
  <dgm:cxnLst>
    <dgm:cxn modelId="{C2EB9907-300D-4A75-9765-415860411FCB}" srcId="{3899DB16-9A2A-4EEB-B42E-7FE6CD970CA9}" destId="{4E9CFB93-EB43-4EAD-96F8-CA352FFE6A0A}" srcOrd="3" destOrd="0" parTransId="{C8642B6E-A142-408B-B9A6-7DF18B80D2DE}" sibTransId="{7F5430DC-40C8-4497-A2D3-AC0696AE2DDC}"/>
    <dgm:cxn modelId="{BD344E14-FC96-443D-A86D-2B175A7F24E4}" type="presOf" srcId="{576FFA68-E544-4A08-862C-2E7D9A080592}" destId="{BF221D39-C024-43EC-AD9A-D4F43CBD2523}" srcOrd="0" destOrd="0" presId="urn:microsoft.com/office/officeart/2018/2/layout/IconCircleList"/>
    <dgm:cxn modelId="{0412AE24-855A-4C61-9B97-D752C8B972D6}" type="presOf" srcId="{DD24CD38-297C-49BF-9CFE-2D627481DA45}" destId="{FE281704-4AB2-4D5D-848C-715929DF58B3}" srcOrd="0" destOrd="0" presId="urn:microsoft.com/office/officeart/2018/2/layout/IconCircleList"/>
    <dgm:cxn modelId="{971B4327-E18A-4203-8B50-9C3F100DFEDC}" srcId="{3899DB16-9A2A-4EEB-B42E-7FE6CD970CA9}" destId="{E7B899B9-10E1-4AC7-98A6-B39E8E876A63}" srcOrd="6" destOrd="0" parTransId="{CA9972DF-0085-495C-B778-45F47198D034}" sibTransId="{2F2907A7-D63E-43FA-BBF4-44EAB6925A38}"/>
    <dgm:cxn modelId="{B15C7F2C-D971-43FD-9011-981C7019330A}" type="presOf" srcId="{068C4BA5-7DCE-4BA8-B479-36DC6227A9D0}" destId="{5E56B4E6-D049-4D25-8A92-B6D28D71BB75}" srcOrd="0" destOrd="0" presId="urn:microsoft.com/office/officeart/2018/2/layout/IconCircleList"/>
    <dgm:cxn modelId="{62193930-6FCD-40DC-A28A-97A9BABFED38}" type="presOf" srcId="{7F5430DC-40C8-4497-A2D3-AC0696AE2DDC}" destId="{CC8EF29A-5CDF-4125-8299-5219091BF909}" srcOrd="0" destOrd="0" presId="urn:microsoft.com/office/officeart/2018/2/layout/IconCircleList"/>
    <dgm:cxn modelId="{276ACC34-F238-49D4-8BFC-37B4B0EBCC77}" srcId="{3899DB16-9A2A-4EEB-B42E-7FE6CD970CA9}" destId="{51DA90F0-465D-4D56-A98F-D2EDB2A28EE2}" srcOrd="0" destOrd="0" parTransId="{D23AA681-B9E2-440A-8497-BC34B5006B97}" sibTransId="{576FFA68-E544-4A08-862C-2E7D9A080592}"/>
    <dgm:cxn modelId="{B81FFC38-F80A-4497-BDA0-5E7FA6340126}" type="presOf" srcId="{D9F078EB-A124-45B5-9A12-356ACE3E15D4}" destId="{84C934B6-3D38-44F4-9EE2-C620FC0DECE9}" srcOrd="0" destOrd="0" presId="urn:microsoft.com/office/officeart/2018/2/layout/IconCircleList"/>
    <dgm:cxn modelId="{AC0A293C-B07F-4547-BA5B-63D03B0DA22E}" type="presOf" srcId="{E7B899B9-10E1-4AC7-98A6-B39E8E876A63}" destId="{D8D3E7F9-6872-42F5-B7D4-B84958DB4BE7}" srcOrd="0" destOrd="0" presId="urn:microsoft.com/office/officeart/2018/2/layout/IconCircleList"/>
    <dgm:cxn modelId="{80DFC544-36BF-40A6-A481-36D5F427BFFF}" srcId="{3899DB16-9A2A-4EEB-B42E-7FE6CD970CA9}" destId="{DD24CD38-297C-49BF-9CFE-2D627481DA45}" srcOrd="1" destOrd="0" parTransId="{615682BB-712B-4C6E-BF64-3A6BE95201CF}" sibTransId="{D9F078EB-A124-45B5-9A12-356ACE3E15D4}"/>
    <dgm:cxn modelId="{1CCFB34B-2A02-43D9-80A5-25CC039322DF}" srcId="{3899DB16-9A2A-4EEB-B42E-7FE6CD970CA9}" destId="{964273F1-5F85-4B79-AB04-69588E5065DE}" srcOrd="2" destOrd="0" parTransId="{1BC2ABEC-3905-47C0-81C5-364204EC4B65}" sibTransId="{10EACC87-03EC-49C3-A219-6BCDBF7EE226}"/>
    <dgm:cxn modelId="{A23EFF6C-FCA5-4F8E-A5B5-6B7C6821E2F6}" type="presOf" srcId="{946DA4EC-E8AA-45F4-A596-323188B7795B}" destId="{03FF5464-9977-4F0D-8487-9DC141D91189}" srcOrd="0" destOrd="0" presId="urn:microsoft.com/office/officeart/2018/2/layout/IconCircleList"/>
    <dgm:cxn modelId="{AFF90253-BA67-4044-8E2B-E6034F12CF36}" type="presOf" srcId="{51DA90F0-465D-4D56-A98F-D2EDB2A28EE2}" destId="{DAFB9DD5-CC3E-41F4-961B-6AA50AA42FF6}" srcOrd="0" destOrd="0" presId="urn:microsoft.com/office/officeart/2018/2/layout/IconCircleList"/>
    <dgm:cxn modelId="{B19CCF79-9B90-4804-8A97-AD2415F6BBF2}" srcId="{3899DB16-9A2A-4EEB-B42E-7FE6CD970CA9}" destId="{206E5064-A9D4-4660-87ED-9CE26FC67FA5}" srcOrd="5" destOrd="0" parTransId="{5C62FF9F-FD03-444C-978B-93F896AEEF02}" sibTransId="{18BF17E1-3E40-4EB4-A0EA-C511ED0DF312}"/>
    <dgm:cxn modelId="{7EB6A57F-971C-4C16-B027-73392EA243A3}" type="presOf" srcId="{964273F1-5F85-4B79-AB04-69588E5065DE}" destId="{A38D4643-DD4F-4DCC-8334-DB626C5215C9}" srcOrd="0" destOrd="0" presId="urn:microsoft.com/office/officeart/2018/2/layout/IconCircleList"/>
    <dgm:cxn modelId="{6D706085-E3F1-4B3B-BD6B-8D55F959F0E7}" type="presOf" srcId="{10EACC87-03EC-49C3-A219-6BCDBF7EE226}" destId="{D02532FD-2237-4673-91DE-A19E9D0039C3}" srcOrd="0" destOrd="0" presId="urn:microsoft.com/office/officeart/2018/2/layout/IconCircleList"/>
    <dgm:cxn modelId="{50B25188-BCCF-4EE6-9F53-B52B6E9C5766}" type="presOf" srcId="{3899DB16-9A2A-4EEB-B42E-7FE6CD970CA9}" destId="{1452AC34-0253-49DD-BC75-F29654B883AD}" srcOrd="0" destOrd="0" presId="urn:microsoft.com/office/officeart/2018/2/layout/IconCircleList"/>
    <dgm:cxn modelId="{438A31A5-2356-4A66-962E-AC9E5B5FC386}" srcId="{3899DB16-9A2A-4EEB-B42E-7FE6CD970CA9}" destId="{068C4BA5-7DCE-4BA8-B479-36DC6227A9D0}" srcOrd="4" destOrd="0" parTransId="{8104CD0D-9454-46A4-BDD4-5B5BD5676B6F}" sibTransId="{946DA4EC-E8AA-45F4-A596-323188B7795B}"/>
    <dgm:cxn modelId="{D0431DA9-5320-49B2-979F-401516F23AB1}" type="presOf" srcId="{206E5064-A9D4-4660-87ED-9CE26FC67FA5}" destId="{6A230924-7A38-4A4F-B38E-706F283FB82F}" srcOrd="0" destOrd="0" presId="urn:microsoft.com/office/officeart/2018/2/layout/IconCircleList"/>
    <dgm:cxn modelId="{CD5499D5-1E65-4FC3-9216-22266CED6DF3}" type="presOf" srcId="{4E9CFB93-EB43-4EAD-96F8-CA352FFE6A0A}" destId="{DA729948-F93A-44F2-A2E7-F5387B1238ED}" srcOrd="0" destOrd="0" presId="urn:microsoft.com/office/officeart/2018/2/layout/IconCircleList"/>
    <dgm:cxn modelId="{0BE482F6-FE85-4C45-9AE2-3C790FEEE4F4}" type="presOf" srcId="{18BF17E1-3E40-4EB4-A0EA-C511ED0DF312}" destId="{0015D549-5A6B-4C39-81ED-16EF0BA6CED8}" srcOrd="0" destOrd="0" presId="urn:microsoft.com/office/officeart/2018/2/layout/IconCircleList"/>
    <dgm:cxn modelId="{660BE0DF-40B0-41F3-9E6A-363A01AD9FBE}" type="presParOf" srcId="{1452AC34-0253-49DD-BC75-F29654B883AD}" destId="{6169FB19-2E75-42F1-AD5B-29711FD5F239}" srcOrd="0" destOrd="0" presId="urn:microsoft.com/office/officeart/2018/2/layout/IconCircleList"/>
    <dgm:cxn modelId="{A07631C8-A2F7-433E-AC9C-C2B62C0E04D3}" type="presParOf" srcId="{6169FB19-2E75-42F1-AD5B-29711FD5F239}" destId="{1FD8E7B4-FEBC-44F1-AF4D-779B8F399EC6}" srcOrd="0" destOrd="0" presId="urn:microsoft.com/office/officeart/2018/2/layout/IconCircleList"/>
    <dgm:cxn modelId="{D97090AA-A0BA-4F66-A892-8E570EF95663}" type="presParOf" srcId="{1FD8E7B4-FEBC-44F1-AF4D-779B8F399EC6}" destId="{D8D6ED33-CC04-4553-8C10-9CD08E201423}" srcOrd="0" destOrd="0" presId="urn:microsoft.com/office/officeart/2018/2/layout/IconCircleList"/>
    <dgm:cxn modelId="{9045A0A3-3EC4-4807-AFC8-118A5D21E3EC}" type="presParOf" srcId="{1FD8E7B4-FEBC-44F1-AF4D-779B8F399EC6}" destId="{C71216F1-24A1-4388-B57C-D87F3E2A07CC}" srcOrd="1" destOrd="0" presId="urn:microsoft.com/office/officeart/2018/2/layout/IconCircleList"/>
    <dgm:cxn modelId="{5F9E7858-978E-4E35-8178-03EC317531B2}" type="presParOf" srcId="{1FD8E7B4-FEBC-44F1-AF4D-779B8F399EC6}" destId="{10E988DB-6D23-4A1D-B7A7-9CDBE749527A}" srcOrd="2" destOrd="0" presId="urn:microsoft.com/office/officeart/2018/2/layout/IconCircleList"/>
    <dgm:cxn modelId="{0AFBD70B-C85C-4028-8FAC-C360E9CE2122}" type="presParOf" srcId="{1FD8E7B4-FEBC-44F1-AF4D-779B8F399EC6}" destId="{DAFB9DD5-CC3E-41F4-961B-6AA50AA42FF6}" srcOrd="3" destOrd="0" presId="urn:microsoft.com/office/officeart/2018/2/layout/IconCircleList"/>
    <dgm:cxn modelId="{1FC327AC-F980-47A2-B3C2-B5DF7279345F}" type="presParOf" srcId="{6169FB19-2E75-42F1-AD5B-29711FD5F239}" destId="{BF221D39-C024-43EC-AD9A-D4F43CBD2523}" srcOrd="1" destOrd="0" presId="urn:microsoft.com/office/officeart/2018/2/layout/IconCircleList"/>
    <dgm:cxn modelId="{D3418946-CBAC-46A7-A09D-DC595EA05D07}" type="presParOf" srcId="{6169FB19-2E75-42F1-AD5B-29711FD5F239}" destId="{19A1E55D-FDF4-4704-BBEB-3DB690878764}" srcOrd="2" destOrd="0" presId="urn:microsoft.com/office/officeart/2018/2/layout/IconCircleList"/>
    <dgm:cxn modelId="{6638C822-3DD1-4B13-A2C9-6F3721AE1819}" type="presParOf" srcId="{19A1E55D-FDF4-4704-BBEB-3DB690878764}" destId="{37FA1747-B545-436E-8DEF-F6E2A373C889}" srcOrd="0" destOrd="0" presId="urn:microsoft.com/office/officeart/2018/2/layout/IconCircleList"/>
    <dgm:cxn modelId="{C92B863C-81EF-41FE-8D3F-48EB027DC9E4}" type="presParOf" srcId="{19A1E55D-FDF4-4704-BBEB-3DB690878764}" destId="{F530BF4C-2A15-49BF-A411-861F340C377D}" srcOrd="1" destOrd="0" presId="urn:microsoft.com/office/officeart/2018/2/layout/IconCircleList"/>
    <dgm:cxn modelId="{9D272ED4-4C21-4E2F-9B12-31483C361C3B}" type="presParOf" srcId="{19A1E55D-FDF4-4704-BBEB-3DB690878764}" destId="{814D3796-5DCA-4984-8C7D-739FC8909BE3}" srcOrd="2" destOrd="0" presId="urn:microsoft.com/office/officeart/2018/2/layout/IconCircleList"/>
    <dgm:cxn modelId="{6B95AE89-1C0B-4C30-9DC5-D10968342F26}" type="presParOf" srcId="{19A1E55D-FDF4-4704-BBEB-3DB690878764}" destId="{FE281704-4AB2-4D5D-848C-715929DF58B3}" srcOrd="3" destOrd="0" presId="urn:microsoft.com/office/officeart/2018/2/layout/IconCircleList"/>
    <dgm:cxn modelId="{6DA67A24-74BE-4815-92BA-E4007AA232BA}" type="presParOf" srcId="{6169FB19-2E75-42F1-AD5B-29711FD5F239}" destId="{84C934B6-3D38-44F4-9EE2-C620FC0DECE9}" srcOrd="3" destOrd="0" presId="urn:microsoft.com/office/officeart/2018/2/layout/IconCircleList"/>
    <dgm:cxn modelId="{369998CD-DCE7-40C0-8502-7E056ACB4513}" type="presParOf" srcId="{6169FB19-2E75-42F1-AD5B-29711FD5F239}" destId="{DCBA9067-3015-4136-87EE-BF5670C1AE95}" srcOrd="4" destOrd="0" presId="urn:microsoft.com/office/officeart/2018/2/layout/IconCircleList"/>
    <dgm:cxn modelId="{AFDA5FB5-4DA6-45C7-BAF8-485C4AF8FDCD}" type="presParOf" srcId="{DCBA9067-3015-4136-87EE-BF5670C1AE95}" destId="{91399DD5-73E5-449D-BC71-9707F0B474AA}" srcOrd="0" destOrd="0" presId="urn:microsoft.com/office/officeart/2018/2/layout/IconCircleList"/>
    <dgm:cxn modelId="{20CE403E-D991-4F61-BFC9-8252C8D04CD0}" type="presParOf" srcId="{DCBA9067-3015-4136-87EE-BF5670C1AE95}" destId="{7B9049D0-6F78-4171-88DB-A9B77D438F39}" srcOrd="1" destOrd="0" presId="urn:microsoft.com/office/officeart/2018/2/layout/IconCircleList"/>
    <dgm:cxn modelId="{AE985839-6535-4189-844D-0111768B0E97}" type="presParOf" srcId="{DCBA9067-3015-4136-87EE-BF5670C1AE95}" destId="{702C8AEA-AF12-4247-BB6C-FF858BC27FDE}" srcOrd="2" destOrd="0" presId="urn:microsoft.com/office/officeart/2018/2/layout/IconCircleList"/>
    <dgm:cxn modelId="{41CE8296-6834-4DE9-B499-801DA1D3E19A}" type="presParOf" srcId="{DCBA9067-3015-4136-87EE-BF5670C1AE95}" destId="{A38D4643-DD4F-4DCC-8334-DB626C5215C9}" srcOrd="3" destOrd="0" presId="urn:microsoft.com/office/officeart/2018/2/layout/IconCircleList"/>
    <dgm:cxn modelId="{81856715-5D78-4037-9AC3-98747F497E79}" type="presParOf" srcId="{6169FB19-2E75-42F1-AD5B-29711FD5F239}" destId="{D02532FD-2237-4673-91DE-A19E9D0039C3}" srcOrd="5" destOrd="0" presId="urn:microsoft.com/office/officeart/2018/2/layout/IconCircleList"/>
    <dgm:cxn modelId="{9D109FBF-E819-40E8-A91C-8B027FDFD399}" type="presParOf" srcId="{6169FB19-2E75-42F1-AD5B-29711FD5F239}" destId="{B6F67C4B-65F8-4B01-8DFB-97FC37416887}" srcOrd="6" destOrd="0" presId="urn:microsoft.com/office/officeart/2018/2/layout/IconCircleList"/>
    <dgm:cxn modelId="{DEA6E579-4E7E-442C-BF1E-E1099B4274CA}" type="presParOf" srcId="{B6F67C4B-65F8-4B01-8DFB-97FC37416887}" destId="{EB16D3E4-9C18-4A09-ACF9-BBBAF4DC29A3}" srcOrd="0" destOrd="0" presId="urn:microsoft.com/office/officeart/2018/2/layout/IconCircleList"/>
    <dgm:cxn modelId="{21028200-9DF1-4C1D-B3A7-1EA15846451D}" type="presParOf" srcId="{B6F67C4B-65F8-4B01-8DFB-97FC37416887}" destId="{6061EBE4-F114-415F-9172-8E6FBED128B8}" srcOrd="1" destOrd="0" presId="urn:microsoft.com/office/officeart/2018/2/layout/IconCircleList"/>
    <dgm:cxn modelId="{4FDBA858-F4EB-47F4-8003-2FC303222A05}" type="presParOf" srcId="{B6F67C4B-65F8-4B01-8DFB-97FC37416887}" destId="{C67BF8D5-E8D6-4DDB-815B-8B2D6B5FB718}" srcOrd="2" destOrd="0" presId="urn:microsoft.com/office/officeart/2018/2/layout/IconCircleList"/>
    <dgm:cxn modelId="{1A03EEAE-091C-459B-B6C5-BDA5A34E6769}" type="presParOf" srcId="{B6F67C4B-65F8-4B01-8DFB-97FC37416887}" destId="{DA729948-F93A-44F2-A2E7-F5387B1238ED}" srcOrd="3" destOrd="0" presId="urn:microsoft.com/office/officeart/2018/2/layout/IconCircleList"/>
    <dgm:cxn modelId="{0B4E8198-8D1B-4B8E-AD8B-1CA057E2C72B}" type="presParOf" srcId="{6169FB19-2E75-42F1-AD5B-29711FD5F239}" destId="{CC8EF29A-5CDF-4125-8299-5219091BF909}" srcOrd="7" destOrd="0" presId="urn:microsoft.com/office/officeart/2018/2/layout/IconCircleList"/>
    <dgm:cxn modelId="{43F51BCE-F25A-4557-8A45-844B534E0E3B}" type="presParOf" srcId="{6169FB19-2E75-42F1-AD5B-29711FD5F239}" destId="{E358DA3B-D7C0-4C4D-A9A0-54A5C7D3B40F}" srcOrd="8" destOrd="0" presId="urn:microsoft.com/office/officeart/2018/2/layout/IconCircleList"/>
    <dgm:cxn modelId="{2CB206F2-DD80-4FF8-AC45-5239CD8DD336}" type="presParOf" srcId="{E358DA3B-D7C0-4C4D-A9A0-54A5C7D3B40F}" destId="{FB1DD0FB-F009-4462-B13A-86652ACF16FD}" srcOrd="0" destOrd="0" presId="urn:microsoft.com/office/officeart/2018/2/layout/IconCircleList"/>
    <dgm:cxn modelId="{24B03227-073E-4344-8D3F-49417C72E006}" type="presParOf" srcId="{E358DA3B-D7C0-4C4D-A9A0-54A5C7D3B40F}" destId="{DAD1389B-D5A8-42C1-8356-9DC9F941002D}" srcOrd="1" destOrd="0" presId="urn:microsoft.com/office/officeart/2018/2/layout/IconCircleList"/>
    <dgm:cxn modelId="{98151621-453A-46FD-86AB-731A43578050}" type="presParOf" srcId="{E358DA3B-D7C0-4C4D-A9A0-54A5C7D3B40F}" destId="{A103ABF1-1FE5-4F9E-8B4B-81B48F4256A0}" srcOrd="2" destOrd="0" presId="urn:microsoft.com/office/officeart/2018/2/layout/IconCircleList"/>
    <dgm:cxn modelId="{3C2AA40D-0E58-4A6F-AE69-E5B6F29F33EB}" type="presParOf" srcId="{E358DA3B-D7C0-4C4D-A9A0-54A5C7D3B40F}" destId="{5E56B4E6-D049-4D25-8A92-B6D28D71BB75}" srcOrd="3" destOrd="0" presId="urn:microsoft.com/office/officeart/2018/2/layout/IconCircleList"/>
    <dgm:cxn modelId="{517BC112-44F1-4249-8536-0E52810863D0}" type="presParOf" srcId="{6169FB19-2E75-42F1-AD5B-29711FD5F239}" destId="{03FF5464-9977-4F0D-8487-9DC141D91189}" srcOrd="9" destOrd="0" presId="urn:microsoft.com/office/officeart/2018/2/layout/IconCircleList"/>
    <dgm:cxn modelId="{A945C4A5-346A-43C8-A540-172B9E702C49}" type="presParOf" srcId="{6169FB19-2E75-42F1-AD5B-29711FD5F239}" destId="{BA0F49D7-4467-46BA-A56E-2138831631A9}" srcOrd="10" destOrd="0" presId="urn:microsoft.com/office/officeart/2018/2/layout/IconCircleList"/>
    <dgm:cxn modelId="{1B997E52-EC7D-485F-A418-81234D8177E5}" type="presParOf" srcId="{BA0F49D7-4467-46BA-A56E-2138831631A9}" destId="{4B7C55B7-5063-4896-AF65-2F00C44C4588}" srcOrd="0" destOrd="0" presId="urn:microsoft.com/office/officeart/2018/2/layout/IconCircleList"/>
    <dgm:cxn modelId="{2DF83495-080A-493B-9F7D-8E104BD9A0BF}" type="presParOf" srcId="{BA0F49D7-4467-46BA-A56E-2138831631A9}" destId="{892B7667-DEC0-4393-ABDC-ED8C79A0219C}" srcOrd="1" destOrd="0" presId="urn:microsoft.com/office/officeart/2018/2/layout/IconCircleList"/>
    <dgm:cxn modelId="{8884E89D-0F0F-44CF-86CB-417B5BF2C651}" type="presParOf" srcId="{BA0F49D7-4467-46BA-A56E-2138831631A9}" destId="{02AD7BDF-FF62-410C-973B-3736326A5D66}" srcOrd="2" destOrd="0" presId="urn:microsoft.com/office/officeart/2018/2/layout/IconCircleList"/>
    <dgm:cxn modelId="{ED10C58C-7025-47B7-93C4-BA58AB99D30D}" type="presParOf" srcId="{BA0F49D7-4467-46BA-A56E-2138831631A9}" destId="{6A230924-7A38-4A4F-B38E-706F283FB82F}" srcOrd="3" destOrd="0" presId="urn:microsoft.com/office/officeart/2018/2/layout/IconCircleList"/>
    <dgm:cxn modelId="{2A8E1783-E4A6-4F15-95BD-E0AFB072EFAE}" type="presParOf" srcId="{6169FB19-2E75-42F1-AD5B-29711FD5F239}" destId="{0015D549-5A6B-4C39-81ED-16EF0BA6CED8}" srcOrd="11" destOrd="0" presId="urn:microsoft.com/office/officeart/2018/2/layout/IconCircleList"/>
    <dgm:cxn modelId="{45A135C7-B782-4BF5-89DD-D1929FA11E1E}" type="presParOf" srcId="{6169FB19-2E75-42F1-AD5B-29711FD5F239}" destId="{4AA6AE0D-BD11-4D47-BDE8-333C82EF8F15}" srcOrd="12" destOrd="0" presId="urn:microsoft.com/office/officeart/2018/2/layout/IconCircleList"/>
    <dgm:cxn modelId="{F4235865-CBCA-495D-A00F-402AE3213B51}" type="presParOf" srcId="{4AA6AE0D-BD11-4D47-BDE8-333C82EF8F15}" destId="{D8814B77-DCFC-4E78-8608-AE69B4D2B0E9}" srcOrd="0" destOrd="0" presId="urn:microsoft.com/office/officeart/2018/2/layout/IconCircleList"/>
    <dgm:cxn modelId="{C59B2AB6-8B31-4DC7-BF26-6590E9261905}" type="presParOf" srcId="{4AA6AE0D-BD11-4D47-BDE8-333C82EF8F15}" destId="{8FC50070-5200-4369-BADA-8DD4CCFD0A2A}" srcOrd="1" destOrd="0" presId="urn:microsoft.com/office/officeart/2018/2/layout/IconCircleList"/>
    <dgm:cxn modelId="{07BD65CF-476A-49D1-BFB6-E8E6386EB121}" type="presParOf" srcId="{4AA6AE0D-BD11-4D47-BDE8-333C82EF8F15}" destId="{27A5A6D1-1E2E-4EC8-A640-A54F105B760C}" srcOrd="2" destOrd="0" presId="urn:microsoft.com/office/officeart/2018/2/layout/IconCircleList"/>
    <dgm:cxn modelId="{8AB9E96A-2EFE-4FF2-9A19-FBF91397ECEE}" type="presParOf" srcId="{4AA6AE0D-BD11-4D47-BDE8-333C82EF8F15}" destId="{D8D3E7F9-6872-42F5-B7D4-B84958DB4BE7}"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601EF2B-A7C0-49CB-A1BD-B3E74B07A618}" type="doc">
      <dgm:prSet loTypeId="urn:microsoft.com/office/officeart/2018/5/layout/CenteredIconLabelDescriptionList" loCatId="icon" qsTypeId="urn:microsoft.com/office/officeart/2005/8/quickstyle/simple1" qsCatId="simple" csTypeId="urn:microsoft.com/office/officeart/2005/8/colors/colorful3" csCatId="colorful" phldr="1"/>
      <dgm:spPr/>
      <dgm:t>
        <a:bodyPr/>
        <a:lstStyle/>
        <a:p>
          <a:endParaRPr lang="en-US"/>
        </a:p>
      </dgm:t>
    </dgm:pt>
    <dgm:pt modelId="{E056CF67-9B46-428F-B579-21F8DECD5D5B}">
      <dgm:prSet/>
      <dgm:spPr/>
      <dgm:t>
        <a:bodyPr/>
        <a:lstStyle/>
        <a:p>
          <a:pPr>
            <a:lnSpc>
              <a:spcPct val="100000"/>
            </a:lnSpc>
            <a:defRPr b="1"/>
          </a:pPr>
          <a:r>
            <a:rPr lang="en-US" dirty="0"/>
            <a:t>Education</a:t>
          </a:r>
        </a:p>
      </dgm:t>
    </dgm:pt>
    <dgm:pt modelId="{EDC7FC70-20B7-4BE1-8F59-81E0DBE85997}" type="parTrans" cxnId="{186D656D-8704-42C6-B4D0-FCB84B609D48}">
      <dgm:prSet/>
      <dgm:spPr/>
      <dgm:t>
        <a:bodyPr/>
        <a:lstStyle/>
        <a:p>
          <a:endParaRPr lang="en-US"/>
        </a:p>
      </dgm:t>
    </dgm:pt>
    <dgm:pt modelId="{D610E0F1-7CDF-4FB5-8BA3-252BD4BAADFE}" type="sibTrans" cxnId="{186D656D-8704-42C6-B4D0-FCB84B609D48}">
      <dgm:prSet/>
      <dgm:spPr/>
      <dgm:t>
        <a:bodyPr/>
        <a:lstStyle/>
        <a:p>
          <a:endParaRPr lang="en-US"/>
        </a:p>
      </dgm:t>
    </dgm:pt>
    <dgm:pt modelId="{82BCB3E2-93F2-429A-A865-60A72EABF364}">
      <dgm:prSet/>
      <dgm:spPr/>
      <dgm:t>
        <a:bodyPr/>
        <a:lstStyle/>
        <a:p>
          <a:pPr>
            <a:lnSpc>
              <a:spcPct val="100000"/>
            </a:lnSpc>
          </a:pPr>
          <a:r>
            <a:rPr lang="en-US" dirty="0"/>
            <a:t>Degree Specialization</a:t>
          </a:r>
        </a:p>
      </dgm:t>
    </dgm:pt>
    <dgm:pt modelId="{D27E82AD-190D-47A7-9624-3AA3615BCB99}" type="parTrans" cxnId="{1A105DC4-C17A-464C-AD1C-B958374A3C7D}">
      <dgm:prSet/>
      <dgm:spPr/>
      <dgm:t>
        <a:bodyPr/>
        <a:lstStyle/>
        <a:p>
          <a:endParaRPr lang="en-US"/>
        </a:p>
      </dgm:t>
    </dgm:pt>
    <dgm:pt modelId="{F7378DCE-6A89-4A75-AF67-DE7148E69F6D}" type="sibTrans" cxnId="{1A105DC4-C17A-464C-AD1C-B958374A3C7D}">
      <dgm:prSet/>
      <dgm:spPr/>
      <dgm:t>
        <a:bodyPr/>
        <a:lstStyle/>
        <a:p>
          <a:endParaRPr lang="en-US"/>
        </a:p>
      </dgm:t>
    </dgm:pt>
    <dgm:pt modelId="{59E5AFFC-08D6-4886-91BF-90EE2863F74D}">
      <dgm:prSet/>
      <dgm:spPr/>
      <dgm:t>
        <a:bodyPr/>
        <a:lstStyle/>
        <a:p>
          <a:pPr>
            <a:lnSpc>
              <a:spcPct val="100000"/>
            </a:lnSpc>
          </a:pPr>
          <a:r>
            <a:rPr lang="en-US" dirty="0"/>
            <a:t>Advanced Degree</a:t>
          </a:r>
        </a:p>
      </dgm:t>
    </dgm:pt>
    <dgm:pt modelId="{4E7BD9DD-E601-45A9-8FBB-A4BEE59F0606}" type="parTrans" cxnId="{D1D67709-EFF3-475C-B28A-B369890D3346}">
      <dgm:prSet/>
      <dgm:spPr/>
      <dgm:t>
        <a:bodyPr/>
        <a:lstStyle/>
        <a:p>
          <a:endParaRPr lang="en-US"/>
        </a:p>
      </dgm:t>
    </dgm:pt>
    <dgm:pt modelId="{31C6D961-89F4-4A81-93CD-7DCD1D5D1B87}" type="sibTrans" cxnId="{D1D67709-EFF3-475C-B28A-B369890D3346}">
      <dgm:prSet/>
      <dgm:spPr/>
      <dgm:t>
        <a:bodyPr/>
        <a:lstStyle/>
        <a:p>
          <a:endParaRPr lang="en-US"/>
        </a:p>
      </dgm:t>
    </dgm:pt>
    <dgm:pt modelId="{14E7E5F2-5649-49C3-B046-949381270056}">
      <dgm:prSet/>
      <dgm:spPr/>
      <dgm:t>
        <a:bodyPr/>
        <a:lstStyle/>
        <a:p>
          <a:pPr>
            <a:lnSpc>
              <a:spcPct val="100000"/>
            </a:lnSpc>
          </a:pPr>
          <a:r>
            <a:rPr lang="en-US" dirty="0"/>
            <a:t>Technical Training</a:t>
          </a:r>
        </a:p>
        <a:p>
          <a:endParaRPr lang="en-US" dirty="0"/>
        </a:p>
      </dgm:t>
    </dgm:pt>
    <dgm:pt modelId="{00B9CA72-69D5-4183-9853-DF4365D27D4A}" type="parTrans" cxnId="{3052248A-A2AE-46CB-97F9-BE74F879C4B2}">
      <dgm:prSet/>
      <dgm:spPr/>
      <dgm:t>
        <a:bodyPr/>
        <a:lstStyle/>
        <a:p>
          <a:endParaRPr lang="en-US"/>
        </a:p>
      </dgm:t>
    </dgm:pt>
    <dgm:pt modelId="{D273B64B-EDC2-4D74-8609-0A1416EB6526}" type="sibTrans" cxnId="{3052248A-A2AE-46CB-97F9-BE74F879C4B2}">
      <dgm:prSet/>
      <dgm:spPr/>
      <dgm:t>
        <a:bodyPr/>
        <a:lstStyle/>
        <a:p>
          <a:endParaRPr lang="en-US"/>
        </a:p>
      </dgm:t>
    </dgm:pt>
    <dgm:pt modelId="{35210C48-B7C4-47B0-8C06-0C65B5F029FA}">
      <dgm:prSet/>
      <dgm:spPr/>
      <dgm:t>
        <a:bodyPr/>
        <a:lstStyle/>
        <a:p>
          <a:pPr>
            <a:lnSpc>
              <a:spcPct val="100000"/>
            </a:lnSpc>
            <a:defRPr b="1"/>
          </a:pPr>
          <a:r>
            <a:rPr lang="en-US"/>
            <a:t>Training</a:t>
          </a:r>
        </a:p>
      </dgm:t>
    </dgm:pt>
    <dgm:pt modelId="{7A5A76C7-5C0B-4F0E-B513-72EBCC2283F6}" type="parTrans" cxnId="{8BCCEC9E-EA5A-4AD4-90BE-B388F4894E58}">
      <dgm:prSet/>
      <dgm:spPr/>
      <dgm:t>
        <a:bodyPr/>
        <a:lstStyle/>
        <a:p>
          <a:endParaRPr lang="en-US"/>
        </a:p>
      </dgm:t>
    </dgm:pt>
    <dgm:pt modelId="{C7723EE2-831F-4FF9-91C4-08050B9A4234}" type="sibTrans" cxnId="{8BCCEC9E-EA5A-4AD4-90BE-B388F4894E58}">
      <dgm:prSet/>
      <dgm:spPr/>
      <dgm:t>
        <a:bodyPr/>
        <a:lstStyle/>
        <a:p>
          <a:endParaRPr lang="en-US"/>
        </a:p>
      </dgm:t>
    </dgm:pt>
    <dgm:pt modelId="{68837DC3-AD3A-4AA1-A2E9-D1B01EF18171}">
      <dgm:prSet/>
      <dgm:spPr/>
      <dgm:t>
        <a:bodyPr/>
        <a:lstStyle/>
        <a:p>
          <a:pPr>
            <a:lnSpc>
              <a:spcPct val="100000"/>
            </a:lnSpc>
          </a:pPr>
          <a:r>
            <a:rPr lang="en-US" dirty="0"/>
            <a:t>Writing</a:t>
          </a:r>
        </a:p>
      </dgm:t>
    </dgm:pt>
    <dgm:pt modelId="{86DA009C-8C0C-459F-B869-003EC213EF0C}" type="parTrans" cxnId="{73A6B51F-74AF-445E-AFE0-99D4BBBCE58B}">
      <dgm:prSet/>
      <dgm:spPr/>
      <dgm:t>
        <a:bodyPr/>
        <a:lstStyle/>
        <a:p>
          <a:endParaRPr lang="en-US"/>
        </a:p>
      </dgm:t>
    </dgm:pt>
    <dgm:pt modelId="{E2A448FC-1733-41B0-A6FC-ADA0BEA3AA6A}" type="sibTrans" cxnId="{73A6B51F-74AF-445E-AFE0-99D4BBBCE58B}">
      <dgm:prSet/>
      <dgm:spPr/>
      <dgm:t>
        <a:bodyPr/>
        <a:lstStyle/>
        <a:p>
          <a:endParaRPr lang="en-US"/>
        </a:p>
      </dgm:t>
    </dgm:pt>
    <dgm:pt modelId="{0F5652B5-27E2-4D50-A89C-382145C7A6FB}">
      <dgm:prSet/>
      <dgm:spPr/>
      <dgm:t>
        <a:bodyPr/>
        <a:lstStyle/>
        <a:p>
          <a:pPr>
            <a:lnSpc>
              <a:spcPct val="100000"/>
            </a:lnSpc>
          </a:pPr>
          <a:r>
            <a:rPr lang="en-US" dirty="0"/>
            <a:t>Historical Research</a:t>
          </a:r>
        </a:p>
      </dgm:t>
    </dgm:pt>
    <dgm:pt modelId="{C8CA0CCC-F893-45AD-B628-002BC7F63962}" type="parTrans" cxnId="{2E1AFDC6-2C2D-44F6-A30B-B30354420BB9}">
      <dgm:prSet/>
      <dgm:spPr/>
      <dgm:t>
        <a:bodyPr/>
        <a:lstStyle/>
        <a:p>
          <a:endParaRPr lang="en-US"/>
        </a:p>
      </dgm:t>
    </dgm:pt>
    <dgm:pt modelId="{BB378B3C-DDE6-4DDA-9F13-872E1E54610D}" type="sibTrans" cxnId="{2E1AFDC6-2C2D-44F6-A30B-B30354420BB9}">
      <dgm:prSet/>
      <dgm:spPr/>
      <dgm:t>
        <a:bodyPr/>
        <a:lstStyle/>
        <a:p>
          <a:endParaRPr lang="en-US"/>
        </a:p>
      </dgm:t>
    </dgm:pt>
    <dgm:pt modelId="{748DEC9A-14F1-4F14-B5E0-C57230DD7446}">
      <dgm:prSet/>
      <dgm:spPr/>
      <dgm:t>
        <a:bodyPr/>
        <a:lstStyle/>
        <a:p>
          <a:pPr>
            <a:lnSpc>
              <a:spcPct val="100000"/>
            </a:lnSpc>
          </a:pPr>
          <a:r>
            <a:rPr lang="en-US" dirty="0"/>
            <a:t>Preservation of objects</a:t>
          </a:r>
        </a:p>
        <a:p>
          <a:pPr>
            <a:lnSpc>
              <a:spcPct val="100000"/>
            </a:lnSpc>
          </a:pPr>
          <a:r>
            <a:rPr lang="en-US" dirty="0"/>
            <a:t>Communication skills</a:t>
          </a:r>
        </a:p>
      </dgm:t>
    </dgm:pt>
    <dgm:pt modelId="{94726215-9324-420A-B81E-BDE9D18AA1DF}" type="parTrans" cxnId="{2CDA2188-1A1F-4E08-ACEB-1249E91EA117}">
      <dgm:prSet/>
      <dgm:spPr/>
      <dgm:t>
        <a:bodyPr/>
        <a:lstStyle/>
        <a:p>
          <a:endParaRPr lang="en-US"/>
        </a:p>
      </dgm:t>
    </dgm:pt>
    <dgm:pt modelId="{3F0C3AB7-F90F-42FE-A97F-51B0EF55D263}" type="sibTrans" cxnId="{2CDA2188-1A1F-4E08-ACEB-1249E91EA117}">
      <dgm:prSet/>
      <dgm:spPr/>
      <dgm:t>
        <a:bodyPr/>
        <a:lstStyle/>
        <a:p>
          <a:endParaRPr lang="en-US"/>
        </a:p>
      </dgm:t>
    </dgm:pt>
    <dgm:pt modelId="{1A42E89E-6C8A-43C6-861F-EEA321FAE0CF}">
      <dgm:prSet/>
      <dgm:spPr/>
      <dgm:t>
        <a:bodyPr/>
        <a:lstStyle/>
        <a:p>
          <a:pPr>
            <a:lnSpc>
              <a:spcPct val="100000"/>
            </a:lnSpc>
            <a:defRPr b="1"/>
          </a:pPr>
          <a:r>
            <a:rPr lang="en-US" dirty="0"/>
            <a:t>Preparation</a:t>
          </a:r>
        </a:p>
      </dgm:t>
    </dgm:pt>
    <dgm:pt modelId="{4E2D2B53-B07A-4F1D-80C1-E8775FFC7DB0}" type="parTrans" cxnId="{07D12DBC-4B19-476B-9EF5-63A57E663359}">
      <dgm:prSet/>
      <dgm:spPr/>
      <dgm:t>
        <a:bodyPr/>
        <a:lstStyle/>
        <a:p>
          <a:endParaRPr lang="en-US"/>
        </a:p>
      </dgm:t>
    </dgm:pt>
    <dgm:pt modelId="{05A174F3-2C52-4AF2-8721-EB813C49E37E}" type="sibTrans" cxnId="{07D12DBC-4B19-476B-9EF5-63A57E663359}">
      <dgm:prSet/>
      <dgm:spPr/>
      <dgm:t>
        <a:bodyPr/>
        <a:lstStyle/>
        <a:p>
          <a:endParaRPr lang="en-US"/>
        </a:p>
      </dgm:t>
    </dgm:pt>
    <dgm:pt modelId="{041E3F53-A046-40BC-ACD0-453829AE40C8}">
      <dgm:prSet/>
      <dgm:spPr/>
      <dgm:t>
        <a:bodyPr/>
        <a:lstStyle/>
        <a:p>
          <a:pPr>
            <a:lnSpc>
              <a:spcPct val="100000"/>
            </a:lnSpc>
          </a:pPr>
          <a:r>
            <a:rPr lang="en-US" dirty="0"/>
            <a:t>Internship</a:t>
          </a:r>
        </a:p>
      </dgm:t>
    </dgm:pt>
    <dgm:pt modelId="{703A1459-C99B-4B98-8AB4-40E85BF80402}" type="parTrans" cxnId="{B3E9E509-47FB-49A3-9CDF-4E6010595EB5}">
      <dgm:prSet/>
      <dgm:spPr/>
      <dgm:t>
        <a:bodyPr/>
        <a:lstStyle/>
        <a:p>
          <a:endParaRPr lang="en-US"/>
        </a:p>
      </dgm:t>
    </dgm:pt>
    <dgm:pt modelId="{8F197268-D0A9-4CDD-A63C-04484F2C4DCB}" type="sibTrans" cxnId="{B3E9E509-47FB-49A3-9CDF-4E6010595EB5}">
      <dgm:prSet/>
      <dgm:spPr/>
      <dgm:t>
        <a:bodyPr/>
        <a:lstStyle/>
        <a:p>
          <a:endParaRPr lang="en-US"/>
        </a:p>
      </dgm:t>
    </dgm:pt>
    <dgm:pt modelId="{B395DDD5-02FD-40D3-96D8-F78F6975390B}">
      <dgm:prSet/>
      <dgm:spPr/>
      <dgm:t>
        <a:bodyPr/>
        <a:lstStyle/>
        <a:p>
          <a:pPr>
            <a:lnSpc>
              <a:spcPct val="100000"/>
            </a:lnSpc>
          </a:pPr>
          <a:r>
            <a:rPr lang="en-US" dirty="0"/>
            <a:t>Self-Study</a:t>
          </a:r>
        </a:p>
      </dgm:t>
    </dgm:pt>
    <dgm:pt modelId="{975772C7-366B-440B-A1BD-FD072BF2DF45}" type="parTrans" cxnId="{C5B74FBB-D1A1-4E76-9E1F-44D7810935BF}">
      <dgm:prSet/>
      <dgm:spPr/>
      <dgm:t>
        <a:bodyPr/>
        <a:lstStyle/>
        <a:p>
          <a:endParaRPr lang="en-US"/>
        </a:p>
      </dgm:t>
    </dgm:pt>
    <dgm:pt modelId="{83FC8F92-1D75-46E3-A879-692245135BE5}" type="sibTrans" cxnId="{C5B74FBB-D1A1-4E76-9E1F-44D7810935BF}">
      <dgm:prSet/>
      <dgm:spPr/>
      <dgm:t>
        <a:bodyPr/>
        <a:lstStyle/>
        <a:p>
          <a:endParaRPr lang="en-US"/>
        </a:p>
      </dgm:t>
    </dgm:pt>
    <dgm:pt modelId="{31947395-5A90-4474-93E3-EF0849B60D03}">
      <dgm:prSet/>
      <dgm:spPr/>
      <dgm:t>
        <a:bodyPr/>
        <a:lstStyle/>
        <a:p>
          <a:pPr>
            <a:lnSpc>
              <a:spcPct val="100000"/>
            </a:lnSpc>
          </a:pPr>
          <a:r>
            <a:rPr lang="en-US" dirty="0"/>
            <a:t>Research &amp; Study Habits</a:t>
          </a:r>
        </a:p>
      </dgm:t>
    </dgm:pt>
    <dgm:pt modelId="{9B9DA139-5402-4860-972A-FC852C725E22}" type="parTrans" cxnId="{460017F0-8D4E-4B84-99A4-99A4A539D5FD}">
      <dgm:prSet/>
      <dgm:spPr/>
      <dgm:t>
        <a:bodyPr/>
        <a:lstStyle/>
        <a:p>
          <a:endParaRPr lang="en-US"/>
        </a:p>
      </dgm:t>
    </dgm:pt>
    <dgm:pt modelId="{BA3E150A-D112-4405-A491-18416E8209E6}" type="sibTrans" cxnId="{460017F0-8D4E-4B84-99A4-99A4A539D5FD}">
      <dgm:prSet/>
      <dgm:spPr/>
      <dgm:t>
        <a:bodyPr/>
        <a:lstStyle/>
        <a:p>
          <a:endParaRPr lang="en-US"/>
        </a:p>
      </dgm:t>
    </dgm:pt>
    <dgm:pt modelId="{F346F770-AAB7-49AC-9C55-BF97A49EA412}" type="pres">
      <dgm:prSet presAssocID="{F601EF2B-A7C0-49CB-A1BD-B3E74B07A618}" presName="root" presStyleCnt="0">
        <dgm:presLayoutVars>
          <dgm:dir/>
          <dgm:resizeHandles val="exact"/>
        </dgm:presLayoutVars>
      </dgm:prSet>
      <dgm:spPr/>
    </dgm:pt>
    <dgm:pt modelId="{A8F77666-CC8B-4E24-8F53-FABAAC96D652}" type="pres">
      <dgm:prSet presAssocID="{E056CF67-9B46-428F-B579-21F8DECD5D5B}" presName="compNode" presStyleCnt="0"/>
      <dgm:spPr/>
    </dgm:pt>
    <dgm:pt modelId="{F1875F39-AD63-479E-8C90-83CD70C1F133}" type="pres">
      <dgm:prSet presAssocID="{E056CF67-9B46-428F-B579-21F8DECD5D5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000" b="-3000"/>
          </a:stretch>
        </a:blipFill>
      </dgm:spPr>
      <dgm:extLst>
        <a:ext uri="{E40237B7-FDA0-4F09-8148-C483321AD2D9}">
          <dgm14:cNvPr xmlns:dgm14="http://schemas.microsoft.com/office/drawing/2010/diagram" id="0" name="" descr="Diploma roll"/>
        </a:ext>
      </dgm:extLst>
    </dgm:pt>
    <dgm:pt modelId="{37862C11-83EF-4492-BED2-2C75B8DDA514}" type="pres">
      <dgm:prSet presAssocID="{E056CF67-9B46-428F-B579-21F8DECD5D5B}" presName="iconSpace" presStyleCnt="0"/>
      <dgm:spPr/>
    </dgm:pt>
    <dgm:pt modelId="{D6C44B48-7BF3-45A3-BFDB-C0873E0DE23F}" type="pres">
      <dgm:prSet presAssocID="{E056CF67-9B46-428F-B579-21F8DECD5D5B}" presName="parTx" presStyleLbl="revTx" presStyleIdx="0" presStyleCnt="6">
        <dgm:presLayoutVars>
          <dgm:chMax val="0"/>
          <dgm:chPref val="0"/>
        </dgm:presLayoutVars>
      </dgm:prSet>
      <dgm:spPr/>
    </dgm:pt>
    <dgm:pt modelId="{7C67F84E-E7F6-4D35-BF61-68F51386029B}" type="pres">
      <dgm:prSet presAssocID="{E056CF67-9B46-428F-B579-21F8DECD5D5B}" presName="txSpace" presStyleCnt="0"/>
      <dgm:spPr/>
    </dgm:pt>
    <dgm:pt modelId="{FDBE8567-70BB-44FB-A6D3-CD915CDA0725}" type="pres">
      <dgm:prSet presAssocID="{E056CF67-9B46-428F-B579-21F8DECD5D5B}" presName="desTx" presStyleLbl="revTx" presStyleIdx="1" presStyleCnt="6">
        <dgm:presLayoutVars/>
      </dgm:prSet>
      <dgm:spPr/>
    </dgm:pt>
    <dgm:pt modelId="{907C4799-B5F7-4756-A35D-B1009B368D26}" type="pres">
      <dgm:prSet presAssocID="{D610E0F1-7CDF-4FB5-8BA3-252BD4BAADFE}" presName="sibTrans" presStyleCnt="0"/>
      <dgm:spPr/>
    </dgm:pt>
    <dgm:pt modelId="{C1896B9A-D0AC-474D-BD5E-A58F4F6E52AC}" type="pres">
      <dgm:prSet presAssocID="{35210C48-B7C4-47B0-8C06-0C65B5F029FA}" presName="compNode" presStyleCnt="0"/>
      <dgm:spPr/>
    </dgm:pt>
    <dgm:pt modelId="{0FB6371D-CCAD-49D9-9B50-9C30EF4C0A5D}" type="pres">
      <dgm:prSet presAssocID="{35210C48-B7C4-47B0-8C06-0C65B5F029F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3000" b="-3000"/>
          </a:stretch>
        </a:blipFill>
      </dgm:spPr>
      <dgm:extLst>
        <a:ext uri="{E40237B7-FDA0-4F09-8148-C483321AD2D9}">
          <dgm14:cNvPr xmlns:dgm14="http://schemas.microsoft.com/office/drawing/2010/diagram" id="0" name="" descr="Teacher"/>
        </a:ext>
      </dgm:extLst>
    </dgm:pt>
    <dgm:pt modelId="{759577FC-E9FA-4649-A5AE-529EA6142AB1}" type="pres">
      <dgm:prSet presAssocID="{35210C48-B7C4-47B0-8C06-0C65B5F029FA}" presName="iconSpace" presStyleCnt="0"/>
      <dgm:spPr/>
    </dgm:pt>
    <dgm:pt modelId="{EF49BCC2-E164-484C-ABC6-EC582A00E5F1}" type="pres">
      <dgm:prSet presAssocID="{35210C48-B7C4-47B0-8C06-0C65B5F029FA}" presName="parTx" presStyleLbl="revTx" presStyleIdx="2" presStyleCnt="6">
        <dgm:presLayoutVars>
          <dgm:chMax val="0"/>
          <dgm:chPref val="0"/>
        </dgm:presLayoutVars>
      </dgm:prSet>
      <dgm:spPr/>
    </dgm:pt>
    <dgm:pt modelId="{117BF252-D5F9-4FDD-B353-2C1DF2028EC2}" type="pres">
      <dgm:prSet presAssocID="{35210C48-B7C4-47B0-8C06-0C65B5F029FA}" presName="txSpace" presStyleCnt="0"/>
      <dgm:spPr/>
    </dgm:pt>
    <dgm:pt modelId="{964B2B42-EA90-480E-92DB-5E367595B54C}" type="pres">
      <dgm:prSet presAssocID="{35210C48-B7C4-47B0-8C06-0C65B5F029FA}" presName="desTx" presStyleLbl="revTx" presStyleIdx="3" presStyleCnt="6">
        <dgm:presLayoutVars/>
      </dgm:prSet>
      <dgm:spPr/>
    </dgm:pt>
    <dgm:pt modelId="{33995F8D-522D-4548-8642-21A84E8DBAAD}" type="pres">
      <dgm:prSet presAssocID="{C7723EE2-831F-4FF9-91C4-08050B9A4234}" presName="sibTrans" presStyleCnt="0"/>
      <dgm:spPr/>
    </dgm:pt>
    <dgm:pt modelId="{545FC959-3AB3-4B81-80FD-9A61A90E66D0}" type="pres">
      <dgm:prSet presAssocID="{1A42E89E-6C8A-43C6-861F-EEA321FAE0CF}" presName="compNode" presStyleCnt="0"/>
      <dgm:spPr/>
    </dgm:pt>
    <dgm:pt modelId="{FDD521E2-9DFC-4FB4-B93A-4109FF41B6A7}" type="pres">
      <dgm:prSet presAssocID="{1A42E89E-6C8A-43C6-861F-EEA321FAE0C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Office worker"/>
        </a:ext>
      </dgm:extLst>
    </dgm:pt>
    <dgm:pt modelId="{379B5D5B-42D4-4F1D-8F91-52BC63B49C2E}" type="pres">
      <dgm:prSet presAssocID="{1A42E89E-6C8A-43C6-861F-EEA321FAE0CF}" presName="iconSpace" presStyleCnt="0"/>
      <dgm:spPr/>
    </dgm:pt>
    <dgm:pt modelId="{24F43314-8971-40F8-8BFF-AEF0F51578F3}" type="pres">
      <dgm:prSet presAssocID="{1A42E89E-6C8A-43C6-861F-EEA321FAE0CF}" presName="parTx" presStyleLbl="revTx" presStyleIdx="4" presStyleCnt="6">
        <dgm:presLayoutVars>
          <dgm:chMax val="0"/>
          <dgm:chPref val="0"/>
        </dgm:presLayoutVars>
      </dgm:prSet>
      <dgm:spPr/>
    </dgm:pt>
    <dgm:pt modelId="{D564F800-6118-4BF7-8F47-FF07C34D69DA}" type="pres">
      <dgm:prSet presAssocID="{1A42E89E-6C8A-43C6-861F-EEA321FAE0CF}" presName="txSpace" presStyleCnt="0"/>
      <dgm:spPr/>
    </dgm:pt>
    <dgm:pt modelId="{E5B537EE-11D6-4273-AB98-7FA3F7C8B029}" type="pres">
      <dgm:prSet presAssocID="{1A42E89E-6C8A-43C6-861F-EEA321FAE0CF}" presName="desTx" presStyleLbl="revTx" presStyleIdx="5" presStyleCnt="6">
        <dgm:presLayoutVars/>
      </dgm:prSet>
      <dgm:spPr/>
    </dgm:pt>
  </dgm:ptLst>
  <dgm:cxnLst>
    <dgm:cxn modelId="{F90FEA04-752A-4A6F-B170-1805C34EAB5B}" type="presOf" srcId="{748DEC9A-14F1-4F14-B5E0-C57230DD7446}" destId="{964B2B42-EA90-480E-92DB-5E367595B54C}" srcOrd="0" destOrd="2" presId="urn:microsoft.com/office/officeart/2018/5/layout/CenteredIconLabelDescriptionList"/>
    <dgm:cxn modelId="{B2B35206-66FA-4CC3-A365-863AE8B373F1}" type="presOf" srcId="{31947395-5A90-4474-93E3-EF0849B60D03}" destId="{E5B537EE-11D6-4273-AB98-7FA3F7C8B029}" srcOrd="0" destOrd="2" presId="urn:microsoft.com/office/officeart/2018/5/layout/CenteredIconLabelDescriptionList"/>
    <dgm:cxn modelId="{D1D67709-EFF3-475C-B28A-B369890D3346}" srcId="{E056CF67-9B46-428F-B579-21F8DECD5D5B}" destId="{59E5AFFC-08D6-4886-91BF-90EE2863F74D}" srcOrd="1" destOrd="0" parTransId="{4E7BD9DD-E601-45A9-8FBB-A4BEE59F0606}" sibTransId="{31C6D961-89F4-4A81-93CD-7DCD1D5D1B87}"/>
    <dgm:cxn modelId="{B3E9E509-47FB-49A3-9CDF-4E6010595EB5}" srcId="{1A42E89E-6C8A-43C6-861F-EEA321FAE0CF}" destId="{041E3F53-A046-40BC-ACD0-453829AE40C8}" srcOrd="0" destOrd="0" parTransId="{703A1459-C99B-4B98-8AB4-40E85BF80402}" sibTransId="{8F197268-D0A9-4CDD-A63C-04484F2C4DCB}"/>
    <dgm:cxn modelId="{F9A00D15-7C96-4314-822A-CBE9F37F76BD}" type="presOf" srcId="{041E3F53-A046-40BC-ACD0-453829AE40C8}" destId="{E5B537EE-11D6-4273-AB98-7FA3F7C8B029}" srcOrd="0" destOrd="0" presId="urn:microsoft.com/office/officeart/2018/5/layout/CenteredIconLabelDescriptionList"/>
    <dgm:cxn modelId="{4F70DE15-B808-4152-9D2A-299CA16BB84C}" type="presOf" srcId="{68837DC3-AD3A-4AA1-A2E9-D1B01EF18171}" destId="{964B2B42-EA90-480E-92DB-5E367595B54C}" srcOrd="0" destOrd="0" presId="urn:microsoft.com/office/officeart/2018/5/layout/CenteredIconLabelDescriptionList"/>
    <dgm:cxn modelId="{EECB9C1B-6232-40AA-ADC7-736DAECFED76}" type="presOf" srcId="{F601EF2B-A7C0-49CB-A1BD-B3E74B07A618}" destId="{F346F770-AAB7-49AC-9C55-BF97A49EA412}" srcOrd="0" destOrd="0" presId="urn:microsoft.com/office/officeart/2018/5/layout/CenteredIconLabelDescriptionList"/>
    <dgm:cxn modelId="{86F6AB1F-87BA-4BAD-886D-138592799EE6}" type="presOf" srcId="{E056CF67-9B46-428F-B579-21F8DECD5D5B}" destId="{D6C44B48-7BF3-45A3-BFDB-C0873E0DE23F}" srcOrd="0" destOrd="0" presId="urn:microsoft.com/office/officeart/2018/5/layout/CenteredIconLabelDescriptionList"/>
    <dgm:cxn modelId="{73A6B51F-74AF-445E-AFE0-99D4BBBCE58B}" srcId="{35210C48-B7C4-47B0-8C06-0C65B5F029FA}" destId="{68837DC3-AD3A-4AA1-A2E9-D1B01EF18171}" srcOrd="0" destOrd="0" parTransId="{86DA009C-8C0C-459F-B869-003EC213EF0C}" sibTransId="{E2A448FC-1733-41B0-A6FC-ADA0BEA3AA6A}"/>
    <dgm:cxn modelId="{9594302A-B3DA-4E79-B581-CAF30EBE3C00}" type="presOf" srcId="{35210C48-B7C4-47B0-8C06-0C65B5F029FA}" destId="{EF49BCC2-E164-484C-ABC6-EC582A00E5F1}" srcOrd="0" destOrd="0" presId="urn:microsoft.com/office/officeart/2018/5/layout/CenteredIconLabelDescriptionList"/>
    <dgm:cxn modelId="{73C6492D-9ED1-4AA8-BF8C-7EEAE957C053}" type="presOf" srcId="{B395DDD5-02FD-40D3-96D8-F78F6975390B}" destId="{E5B537EE-11D6-4273-AB98-7FA3F7C8B029}" srcOrd="0" destOrd="1" presId="urn:microsoft.com/office/officeart/2018/5/layout/CenteredIconLabelDescriptionList"/>
    <dgm:cxn modelId="{76E7F15D-FE12-4A1C-9FF6-BAF1B157833F}" type="presOf" srcId="{1A42E89E-6C8A-43C6-861F-EEA321FAE0CF}" destId="{24F43314-8971-40F8-8BFF-AEF0F51578F3}" srcOrd="0" destOrd="0" presId="urn:microsoft.com/office/officeart/2018/5/layout/CenteredIconLabelDescriptionList"/>
    <dgm:cxn modelId="{844EF041-2765-472C-AB9F-39C7CF7B1FD7}" type="presOf" srcId="{14E7E5F2-5649-49C3-B046-949381270056}" destId="{FDBE8567-70BB-44FB-A6D3-CD915CDA0725}" srcOrd="0" destOrd="2" presId="urn:microsoft.com/office/officeart/2018/5/layout/CenteredIconLabelDescriptionList"/>
    <dgm:cxn modelId="{186D656D-8704-42C6-B4D0-FCB84B609D48}" srcId="{F601EF2B-A7C0-49CB-A1BD-B3E74B07A618}" destId="{E056CF67-9B46-428F-B579-21F8DECD5D5B}" srcOrd="0" destOrd="0" parTransId="{EDC7FC70-20B7-4BE1-8F59-81E0DBE85997}" sibTransId="{D610E0F1-7CDF-4FB5-8BA3-252BD4BAADFE}"/>
    <dgm:cxn modelId="{2CDA2188-1A1F-4E08-ACEB-1249E91EA117}" srcId="{35210C48-B7C4-47B0-8C06-0C65B5F029FA}" destId="{748DEC9A-14F1-4F14-B5E0-C57230DD7446}" srcOrd="2" destOrd="0" parTransId="{94726215-9324-420A-B81E-BDE9D18AA1DF}" sibTransId="{3F0C3AB7-F90F-42FE-A97F-51B0EF55D263}"/>
    <dgm:cxn modelId="{3052248A-A2AE-46CB-97F9-BE74F879C4B2}" srcId="{E056CF67-9B46-428F-B579-21F8DECD5D5B}" destId="{14E7E5F2-5649-49C3-B046-949381270056}" srcOrd="2" destOrd="0" parTransId="{00B9CA72-69D5-4183-9853-DF4365D27D4A}" sibTransId="{D273B64B-EDC2-4D74-8609-0A1416EB6526}"/>
    <dgm:cxn modelId="{841F498F-5306-476E-9D81-6D033DFA9780}" type="presOf" srcId="{82BCB3E2-93F2-429A-A865-60A72EABF364}" destId="{FDBE8567-70BB-44FB-A6D3-CD915CDA0725}" srcOrd="0" destOrd="0" presId="urn:microsoft.com/office/officeart/2018/5/layout/CenteredIconLabelDescriptionList"/>
    <dgm:cxn modelId="{8BCCEC9E-EA5A-4AD4-90BE-B388F4894E58}" srcId="{F601EF2B-A7C0-49CB-A1BD-B3E74B07A618}" destId="{35210C48-B7C4-47B0-8C06-0C65B5F029FA}" srcOrd="1" destOrd="0" parTransId="{7A5A76C7-5C0B-4F0E-B513-72EBCC2283F6}" sibTransId="{C7723EE2-831F-4FF9-91C4-08050B9A4234}"/>
    <dgm:cxn modelId="{C5B74FBB-D1A1-4E76-9E1F-44D7810935BF}" srcId="{1A42E89E-6C8A-43C6-861F-EEA321FAE0CF}" destId="{B395DDD5-02FD-40D3-96D8-F78F6975390B}" srcOrd="1" destOrd="0" parTransId="{975772C7-366B-440B-A1BD-FD072BF2DF45}" sibTransId="{83FC8F92-1D75-46E3-A879-692245135BE5}"/>
    <dgm:cxn modelId="{07D12DBC-4B19-476B-9EF5-63A57E663359}" srcId="{F601EF2B-A7C0-49CB-A1BD-B3E74B07A618}" destId="{1A42E89E-6C8A-43C6-861F-EEA321FAE0CF}" srcOrd="2" destOrd="0" parTransId="{4E2D2B53-B07A-4F1D-80C1-E8775FFC7DB0}" sibTransId="{05A174F3-2C52-4AF2-8721-EB813C49E37E}"/>
    <dgm:cxn modelId="{6B7F32C0-D09A-49EF-A0F1-8FE5F244C8FF}" type="presOf" srcId="{59E5AFFC-08D6-4886-91BF-90EE2863F74D}" destId="{FDBE8567-70BB-44FB-A6D3-CD915CDA0725}" srcOrd="0" destOrd="1" presId="urn:microsoft.com/office/officeart/2018/5/layout/CenteredIconLabelDescriptionList"/>
    <dgm:cxn modelId="{1A105DC4-C17A-464C-AD1C-B958374A3C7D}" srcId="{E056CF67-9B46-428F-B579-21F8DECD5D5B}" destId="{82BCB3E2-93F2-429A-A865-60A72EABF364}" srcOrd="0" destOrd="0" parTransId="{D27E82AD-190D-47A7-9624-3AA3615BCB99}" sibTransId="{F7378DCE-6A89-4A75-AF67-DE7148E69F6D}"/>
    <dgm:cxn modelId="{2E1AFDC6-2C2D-44F6-A30B-B30354420BB9}" srcId="{35210C48-B7C4-47B0-8C06-0C65B5F029FA}" destId="{0F5652B5-27E2-4D50-A89C-382145C7A6FB}" srcOrd="1" destOrd="0" parTransId="{C8CA0CCC-F893-45AD-B628-002BC7F63962}" sibTransId="{BB378B3C-DDE6-4DDA-9F13-872E1E54610D}"/>
    <dgm:cxn modelId="{06BE65CC-9F2C-44B5-84B1-5D677BA5ACEF}" type="presOf" srcId="{0F5652B5-27E2-4D50-A89C-382145C7A6FB}" destId="{964B2B42-EA90-480E-92DB-5E367595B54C}" srcOrd="0" destOrd="1" presId="urn:microsoft.com/office/officeart/2018/5/layout/CenteredIconLabelDescriptionList"/>
    <dgm:cxn modelId="{460017F0-8D4E-4B84-99A4-99A4A539D5FD}" srcId="{1A42E89E-6C8A-43C6-861F-EEA321FAE0CF}" destId="{31947395-5A90-4474-93E3-EF0849B60D03}" srcOrd="2" destOrd="0" parTransId="{9B9DA139-5402-4860-972A-FC852C725E22}" sibTransId="{BA3E150A-D112-4405-A491-18416E8209E6}"/>
    <dgm:cxn modelId="{EDE3F18C-76ED-4C5C-B9C1-9147087E25CC}" type="presParOf" srcId="{F346F770-AAB7-49AC-9C55-BF97A49EA412}" destId="{A8F77666-CC8B-4E24-8F53-FABAAC96D652}" srcOrd="0" destOrd="0" presId="urn:microsoft.com/office/officeart/2018/5/layout/CenteredIconLabelDescriptionList"/>
    <dgm:cxn modelId="{8CDD41EA-A273-4FD4-A44C-81BA1814104E}" type="presParOf" srcId="{A8F77666-CC8B-4E24-8F53-FABAAC96D652}" destId="{F1875F39-AD63-479E-8C90-83CD70C1F133}" srcOrd="0" destOrd="0" presId="urn:microsoft.com/office/officeart/2018/5/layout/CenteredIconLabelDescriptionList"/>
    <dgm:cxn modelId="{F76EDA3A-DAA7-4F8B-ADD7-1533045ED028}" type="presParOf" srcId="{A8F77666-CC8B-4E24-8F53-FABAAC96D652}" destId="{37862C11-83EF-4492-BED2-2C75B8DDA514}" srcOrd="1" destOrd="0" presId="urn:microsoft.com/office/officeart/2018/5/layout/CenteredIconLabelDescriptionList"/>
    <dgm:cxn modelId="{550C7F76-8DC9-47A9-BF25-291FEFC4B2AE}" type="presParOf" srcId="{A8F77666-CC8B-4E24-8F53-FABAAC96D652}" destId="{D6C44B48-7BF3-45A3-BFDB-C0873E0DE23F}" srcOrd="2" destOrd="0" presId="urn:microsoft.com/office/officeart/2018/5/layout/CenteredIconLabelDescriptionList"/>
    <dgm:cxn modelId="{F8948226-AC5E-40F3-9B6B-42FED8BF67C0}" type="presParOf" srcId="{A8F77666-CC8B-4E24-8F53-FABAAC96D652}" destId="{7C67F84E-E7F6-4D35-BF61-68F51386029B}" srcOrd="3" destOrd="0" presId="urn:microsoft.com/office/officeart/2018/5/layout/CenteredIconLabelDescriptionList"/>
    <dgm:cxn modelId="{216DE2C8-92D9-478E-8BB9-AA63E26E845D}" type="presParOf" srcId="{A8F77666-CC8B-4E24-8F53-FABAAC96D652}" destId="{FDBE8567-70BB-44FB-A6D3-CD915CDA0725}" srcOrd="4" destOrd="0" presId="urn:microsoft.com/office/officeart/2018/5/layout/CenteredIconLabelDescriptionList"/>
    <dgm:cxn modelId="{6CCAF0AC-368A-43ED-A25E-3553B40C4B5F}" type="presParOf" srcId="{F346F770-AAB7-49AC-9C55-BF97A49EA412}" destId="{907C4799-B5F7-4756-A35D-B1009B368D26}" srcOrd="1" destOrd="0" presId="urn:microsoft.com/office/officeart/2018/5/layout/CenteredIconLabelDescriptionList"/>
    <dgm:cxn modelId="{86483383-AAA2-4DC7-9F76-A30EBD25E429}" type="presParOf" srcId="{F346F770-AAB7-49AC-9C55-BF97A49EA412}" destId="{C1896B9A-D0AC-474D-BD5E-A58F4F6E52AC}" srcOrd="2" destOrd="0" presId="urn:microsoft.com/office/officeart/2018/5/layout/CenteredIconLabelDescriptionList"/>
    <dgm:cxn modelId="{E12E45A4-89B0-4D59-AE87-456FDC05288A}" type="presParOf" srcId="{C1896B9A-D0AC-474D-BD5E-A58F4F6E52AC}" destId="{0FB6371D-CCAD-49D9-9B50-9C30EF4C0A5D}" srcOrd="0" destOrd="0" presId="urn:microsoft.com/office/officeart/2018/5/layout/CenteredIconLabelDescriptionList"/>
    <dgm:cxn modelId="{225FC89D-473B-4770-B168-F88D3DC11BD8}" type="presParOf" srcId="{C1896B9A-D0AC-474D-BD5E-A58F4F6E52AC}" destId="{759577FC-E9FA-4649-A5AE-529EA6142AB1}" srcOrd="1" destOrd="0" presId="urn:microsoft.com/office/officeart/2018/5/layout/CenteredIconLabelDescriptionList"/>
    <dgm:cxn modelId="{7319B769-75E1-4469-B7C7-7C65193203E4}" type="presParOf" srcId="{C1896B9A-D0AC-474D-BD5E-A58F4F6E52AC}" destId="{EF49BCC2-E164-484C-ABC6-EC582A00E5F1}" srcOrd="2" destOrd="0" presId="urn:microsoft.com/office/officeart/2018/5/layout/CenteredIconLabelDescriptionList"/>
    <dgm:cxn modelId="{0CB456B9-7F53-4F3E-A910-4AF4A761E459}" type="presParOf" srcId="{C1896B9A-D0AC-474D-BD5E-A58F4F6E52AC}" destId="{117BF252-D5F9-4FDD-B353-2C1DF2028EC2}" srcOrd="3" destOrd="0" presId="urn:microsoft.com/office/officeart/2018/5/layout/CenteredIconLabelDescriptionList"/>
    <dgm:cxn modelId="{EA6354D8-8DB7-4ECC-892D-A84823B32881}" type="presParOf" srcId="{C1896B9A-D0AC-474D-BD5E-A58F4F6E52AC}" destId="{964B2B42-EA90-480E-92DB-5E367595B54C}" srcOrd="4" destOrd="0" presId="urn:microsoft.com/office/officeart/2018/5/layout/CenteredIconLabelDescriptionList"/>
    <dgm:cxn modelId="{33782BD2-7603-4813-96A3-B3721049BB76}" type="presParOf" srcId="{F346F770-AAB7-49AC-9C55-BF97A49EA412}" destId="{33995F8D-522D-4548-8642-21A84E8DBAAD}" srcOrd="3" destOrd="0" presId="urn:microsoft.com/office/officeart/2018/5/layout/CenteredIconLabelDescriptionList"/>
    <dgm:cxn modelId="{1F24115F-49B2-4A86-84B7-E2DE3F0D72FD}" type="presParOf" srcId="{F346F770-AAB7-49AC-9C55-BF97A49EA412}" destId="{545FC959-3AB3-4B81-80FD-9A61A90E66D0}" srcOrd="4" destOrd="0" presId="urn:microsoft.com/office/officeart/2018/5/layout/CenteredIconLabelDescriptionList"/>
    <dgm:cxn modelId="{11245E3C-6AAE-4D01-8544-465B89D73052}" type="presParOf" srcId="{545FC959-3AB3-4B81-80FD-9A61A90E66D0}" destId="{FDD521E2-9DFC-4FB4-B93A-4109FF41B6A7}" srcOrd="0" destOrd="0" presId="urn:microsoft.com/office/officeart/2018/5/layout/CenteredIconLabelDescriptionList"/>
    <dgm:cxn modelId="{D6C2BA3E-29F1-40FE-9623-E3F06EB81DCB}" type="presParOf" srcId="{545FC959-3AB3-4B81-80FD-9A61A90E66D0}" destId="{379B5D5B-42D4-4F1D-8F91-52BC63B49C2E}" srcOrd="1" destOrd="0" presId="urn:microsoft.com/office/officeart/2018/5/layout/CenteredIconLabelDescriptionList"/>
    <dgm:cxn modelId="{6496F556-0A3C-4091-9FA5-AFFE22DC55D7}" type="presParOf" srcId="{545FC959-3AB3-4B81-80FD-9A61A90E66D0}" destId="{24F43314-8971-40F8-8BFF-AEF0F51578F3}" srcOrd="2" destOrd="0" presId="urn:microsoft.com/office/officeart/2018/5/layout/CenteredIconLabelDescriptionList"/>
    <dgm:cxn modelId="{A87F9F9C-2698-4FF2-9C00-21D7A2CE44F4}" type="presParOf" srcId="{545FC959-3AB3-4B81-80FD-9A61A90E66D0}" destId="{D564F800-6118-4BF7-8F47-FF07C34D69DA}" srcOrd="3" destOrd="0" presId="urn:microsoft.com/office/officeart/2018/5/layout/CenteredIconLabelDescriptionList"/>
    <dgm:cxn modelId="{A33711D2-BD50-4733-B62B-2EDDDE4AEFC9}" type="presParOf" srcId="{545FC959-3AB3-4B81-80FD-9A61A90E66D0}" destId="{E5B537EE-11D6-4273-AB98-7FA3F7C8B029}"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79D7D-6FFE-4B69-ABAD-0B90132D7C13}">
      <dsp:nvSpPr>
        <dsp:cNvPr id="0" name=""/>
        <dsp:cNvSpPr/>
      </dsp:nvSpPr>
      <dsp:spPr>
        <a:xfrm>
          <a:off x="1180564" y="332710"/>
          <a:ext cx="983503" cy="9835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25729B1-4BB2-4C15-96D1-61DE142BA916}">
      <dsp:nvSpPr>
        <dsp:cNvPr id="0" name=""/>
        <dsp:cNvSpPr/>
      </dsp:nvSpPr>
      <dsp:spPr>
        <a:xfrm>
          <a:off x="579535" y="1631133"/>
          <a:ext cx="21855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a:t>Interested in history generally or U.S. history in particular</a:t>
          </a:r>
        </a:p>
      </dsp:txBody>
      <dsp:txXfrm>
        <a:off x="579535" y="1631133"/>
        <a:ext cx="2185562" cy="720000"/>
      </dsp:txXfrm>
    </dsp:sp>
    <dsp:sp modelId="{5FDA21DE-6C1F-4683-92C7-6D44199F9F0B}">
      <dsp:nvSpPr>
        <dsp:cNvPr id="0" name=""/>
        <dsp:cNvSpPr/>
      </dsp:nvSpPr>
      <dsp:spPr>
        <a:xfrm>
          <a:off x="3748600" y="332710"/>
          <a:ext cx="983503" cy="9835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63F3EFA-20A4-4CE1-B242-EB4FB9882D9E}">
      <dsp:nvSpPr>
        <dsp:cNvPr id="0" name=""/>
        <dsp:cNvSpPr/>
      </dsp:nvSpPr>
      <dsp:spPr>
        <a:xfrm>
          <a:off x="3147571" y="1631133"/>
          <a:ext cx="21855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a:t>How did we (the United States) get here?</a:t>
          </a:r>
        </a:p>
      </dsp:txBody>
      <dsp:txXfrm>
        <a:off x="3147571" y="1631133"/>
        <a:ext cx="2185562" cy="720000"/>
      </dsp:txXfrm>
    </dsp:sp>
    <dsp:sp modelId="{BF34BCB4-E586-4F8A-BD1D-D828881BFB48}">
      <dsp:nvSpPr>
        <dsp:cNvPr id="0" name=""/>
        <dsp:cNvSpPr/>
      </dsp:nvSpPr>
      <dsp:spPr>
        <a:xfrm>
          <a:off x="2464582" y="2897523"/>
          <a:ext cx="983503" cy="9835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AEF8051-C24A-4A89-A7DE-41EE7F47B081}">
      <dsp:nvSpPr>
        <dsp:cNvPr id="0" name=""/>
        <dsp:cNvSpPr/>
      </dsp:nvSpPr>
      <dsp:spPr>
        <a:xfrm>
          <a:off x="1863553" y="4195946"/>
          <a:ext cx="21855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t>How does the past shape the present?</a:t>
          </a:r>
        </a:p>
      </dsp:txBody>
      <dsp:txXfrm>
        <a:off x="1863553" y="4195946"/>
        <a:ext cx="2185562"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5EBBA-2F4C-49C3-BE50-CCA027E58E80}">
      <dsp:nvSpPr>
        <dsp:cNvPr id="0" name=""/>
        <dsp:cNvSpPr/>
      </dsp:nvSpPr>
      <dsp:spPr>
        <a:xfrm>
          <a:off x="0" y="4100"/>
          <a:ext cx="5912669" cy="8734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BBF3BC-3311-495E-88E4-80B8CA3EEB86}">
      <dsp:nvSpPr>
        <dsp:cNvPr id="0" name=""/>
        <dsp:cNvSpPr/>
      </dsp:nvSpPr>
      <dsp:spPr>
        <a:xfrm>
          <a:off x="264206" y="200617"/>
          <a:ext cx="480375" cy="4803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D91AB0-209A-45D4-8FD5-EB4F15FC1104}">
      <dsp:nvSpPr>
        <dsp:cNvPr id="0" name=""/>
        <dsp:cNvSpPr/>
      </dsp:nvSpPr>
      <dsp:spPr>
        <a:xfrm>
          <a:off x="1008787" y="4100"/>
          <a:ext cx="4903881" cy="873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36" tIns="92436" rIns="92436" bIns="92436" numCol="1" spcCol="1270" anchor="ctr" anchorCtr="0">
          <a:noAutofit/>
        </a:bodyPr>
        <a:lstStyle/>
        <a:p>
          <a:pPr marL="0" lvl="0" indent="0" algn="l" defTabSz="844550">
            <a:lnSpc>
              <a:spcPct val="100000"/>
            </a:lnSpc>
            <a:spcBef>
              <a:spcPct val="0"/>
            </a:spcBef>
            <a:spcAft>
              <a:spcPct val="35000"/>
            </a:spcAft>
            <a:buNone/>
          </a:pPr>
          <a:r>
            <a:rPr lang="en-US" sz="1900" kern="1200"/>
            <a:t>Active participation</a:t>
          </a:r>
        </a:p>
      </dsp:txBody>
      <dsp:txXfrm>
        <a:off x="1008787" y="4100"/>
        <a:ext cx="4903881" cy="873409"/>
      </dsp:txXfrm>
    </dsp:sp>
    <dsp:sp modelId="{F42BDC31-E78F-49D5-A9AE-4441D1DA001C}">
      <dsp:nvSpPr>
        <dsp:cNvPr id="0" name=""/>
        <dsp:cNvSpPr/>
      </dsp:nvSpPr>
      <dsp:spPr>
        <a:xfrm>
          <a:off x="0" y="1095862"/>
          <a:ext cx="5912669" cy="8734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C542EE-0CC1-4715-9492-7CE159BF2648}">
      <dsp:nvSpPr>
        <dsp:cNvPr id="0" name=""/>
        <dsp:cNvSpPr/>
      </dsp:nvSpPr>
      <dsp:spPr>
        <a:xfrm>
          <a:off x="264206" y="1292379"/>
          <a:ext cx="480375" cy="4803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A2F3A6-27BB-4598-8083-9A12EE3CCC49}">
      <dsp:nvSpPr>
        <dsp:cNvPr id="0" name=""/>
        <dsp:cNvSpPr/>
      </dsp:nvSpPr>
      <dsp:spPr>
        <a:xfrm>
          <a:off x="1008787" y="1095862"/>
          <a:ext cx="4903881" cy="873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36" tIns="92436" rIns="92436" bIns="92436" numCol="1" spcCol="1270" anchor="ctr" anchorCtr="0">
          <a:noAutofit/>
        </a:bodyPr>
        <a:lstStyle/>
        <a:p>
          <a:pPr marL="0" lvl="0" indent="0" algn="l" defTabSz="844550">
            <a:lnSpc>
              <a:spcPct val="100000"/>
            </a:lnSpc>
            <a:spcBef>
              <a:spcPct val="0"/>
            </a:spcBef>
            <a:spcAft>
              <a:spcPct val="35000"/>
            </a:spcAft>
            <a:buNone/>
          </a:pPr>
          <a:r>
            <a:rPr lang="en-US" sz="1900" kern="1200"/>
            <a:t>No more, no less</a:t>
          </a:r>
        </a:p>
      </dsp:txBody>
      <dsp:txXfrm>
        <a:off x="1008787" y="1095862"/>
        <a:ext cx="4903881" cy="873409"/>
      </dsp:txXfrm>
    </dsp:sp>
    <dsp:sp modelId="{58D5FE05-7D31-4F39-ADFC-134C02138BB0}">
      <dsp:nvSpPr>
        <dsp:cNvPr id="0" name=""/>
        <dsp:cNvSpPr/>
      </dsp:nvSpPr>
      <dsp:spPr>
        <a:xfrm>
          <a:off x="0" y="2187623"/>
          <a:ext cx="5912669" cy="8734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32EA0A-93BD-4BA4-8639-D1CD7AE72AC4}">
      <dsp:nvSpPr>
        <dsp:cNvPr id="0" name=""/>
        <dsp:cNvSpPr/>
      </dsp:nvSpPr>
      <dsp:spPr>
        <a:xfrm>
          <a:off x="264206" y="2384140"/>
          <a:ext cx="480375" cy="4803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A6F9D1-C670-4F78-ABD2-640E9AF5AABD}">
      <dsp:nvSpPr>
        <dsp:cNvPr id="0" name=""/>
        <dsp:cNvSpPr/>
      </dsp:nvSpPr>
      <dsp:spPr>
        <a:xfrm>
          <a:off x="1008787" y="2187623"/>
          <a:ext cx="4903881" cy="873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36" tIns="92436" rIns="92436" bIns="92436" numCol="1" spcCol="1270" anchor="ctr" anchorCtr="0">
          <a:noAutofit/>
        </a:bodyPr>
        <a:lstStyle/>
        <a:p>
          <a:pPr marL="0" lvl="0" indent="0" algn="l" defTabSz="844550">
            <a:lnSpc>
              <a:spcPct val="100000"/>
            </a:lnSpc>
            <a:spcBef>
              <a:spcPct val="0"/>
            </a:spcBef>
            <a:spcAft>
              <a:spcPct val="35000"/>
            </a:spcAft>
            <a:buNone/>
          </a:pPr>
          <a:r>
            <a:rPr lang="en-US" sz="1900" kern="1200"/>
            <a:t>If you have a question, ask</a:t>
          </a:r>
        </a:p>
      </dsp:txBody>
      <dsp:txXfrm>
        <a:off x="1008787" y="2187623"/>
        <a:ext cx="4903881" cy="873409"/>
      </dsp:txXfrm>
    </dsp:sp>
    <dsp:sp modelId="{F34CE5D3-7A0D-45C4-8F6B-BDDAA7C915F6}">
      <dsp:nvSpPr>
        <dsp:cNvPr id="0" name=""/>
        <dsp:cNvSpPr/>
      </dsp:nvSpPr>
      <dsp:spPr>
        <a:xfrm>
          <a:off x="0" y="3279385"/>
          <a:ext cx="5912669" cy="8734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1A8952-0B9A-4F5A-A810-0486823086F4}">
      <dsp:nvSpPr>
        <dsp:cNvPr id="0" name=""/>
        <dsp:cNvSpPr/>
      </dsp:nvSpPr>
      <dsp:spPr>
        <a:xfrm>
          <a:off x="264206" y="3475902"/>
          <a:ext cx="480375" cy="48037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E92DA68-58E0-4CFC-B592-AEA0E0DB7CB6}">
      <dsp:nvSpPr>
        <dsp:cNvPr id="0" name=""/>
        <dsp:cNvSpPr/>
      </dsp:nvSpPr>
      <dsp:spPr>
        <a:xfrm>
          <a:off x="1008787" y="3279385"/>
          <a:ext cx="4903881" cy="873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36" tIns="92436" rIns="92436" bIns="92436" numCol="1" spcCol="1270" anchor="ctr" anchorCtr="0">
          <a:noAutofit/>
        </a:bodyPr>
        <a:lstStyle/>
        <a:p>
          <a:pPr marL="0" lvl="0" indent="0" algn="l" defTabSz="844550">
            <a:lnSpc>
              <a:spcPct val="100000"/>
            </a:lnSpc>
            <a:spcBef>
              <a:spcPct val="0"/>
            </a:spcBef>
            <a:spcAft>
              <a:spcPct val="35000"/>
            </a:spcAft>
            <a:buNone/>
          </a:pPr>
          <a:r>
            <a:rPr lang="en-US" sz="1900" kern="1200" dirty="0"/>
            <a:t>Give feedback</a:t>
          </a:r>
        </a:p>
      </dsp:txBody>
      <dsp:txXfrm>
        <a:off x="1008787" y="3279385"/>
        <a:ext cx="4903881" cy="873409"/>
      </dsp:txXfrm>
    </dsp:sp>
    <dsp:sp modelId="{3844F559-05B8-4752-BAD0-9A64C18451D0}">
      <dsp:nvSpPr>
        <dsp:cNvPr id="0" name=""/>
        <dsp:cNvSpPr/>
      </dsp:nvSpPr>
      <dsp:spPr>
        <a:xfrm>
          <a:off x="0" y="4371147"/>
          <a:ext cx="5912669" cy="8734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F20FD3-4429-486C-920E-D5158742EF02}">
      <dsp:nvSpPr>
        <dsp:cNvPr id="0" name=""/>
        <dsp:cNvSpPr/>
      </dsp:nvSpPr>
      <dsp:spPr>
        <a:xfrm>
          <a:off x="264206" y="4567664"/>
          <a:ext cx="480375" cy="48037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0AFB7E-610A-449C-9E28-3BE77F2AFB30}">
      <dsp:nvSpPr>
        <dsp:cNvPr id="0" name=""/>
        <dsp:cNvSpPr/>
      </dsp:nvSpPr>
      <dsp:spPr>
        <a:xfrm>
          <a:off x="1008787" y="4371147"/>
          <a:ext cx="4903881" cy="873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36" tIns="92436" rIns="92436" bIns="92436" numCol="1" spcCol="1270" anchor="ctr" anchorCtr="0">
          <a:noAutofit/>
        </a:bodyPr>
        <a:lstStyle/>
        <a:p>
          <a:pPr marL="0" lvl="0" indent="0" algn="l" defTabSz="844550">
            <a:lnSpc>
              <a:spcPct val="100000"/>
            </a:lnSpc>
            <a:spcBef>
              <a:spcPct val="0"/>
            </a:spcBef>
            <a:spcAft>
              <a:spcPct val="35000"/>
            </a:spcAft>
            <a:buNone/>
          </a:pPr>
          <a:r>
            <a:rPr lang="en-US" sz="1900" kern="1200" dirty="0"/>
            <a:t>Scout Oath/Law</a:t>
          </a:r>
        </a:p>
      </dsp:txBody>
      <dsp:txXfrm>
        <a:off x="1008787" y="4371147"/>
        <a:ext cx="4903881" cy="8734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D37B68-1DF0-4D51-BFC1-12D993E4FA1F}">
      <dsp:nvSpPr>
        <dsp:cNvPr id="0" name=""/>
        <dsp:cNvSpPr/>
      </dsp:nvSpPr>
      <dsp:spPr>
        <a:xfrm>
          <a:off x="0" y="2178"/>
          <a:ext cx="5912669" cy="110406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D66047-E8FE-44F8-9E7D-7BAE97CF8301}">
      <dsp:nvSpPr>
        <dsp:cNvPr id="0" name=""/>
        <dsp:cNvSpPr/>
      </dsp:nvSpPr>
      <dsp:spPr>
        <a:xfrm>
          <a:off x="333979" y="250592"/>
          <a:ext cx="607234" cy="6072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618D4D2-0092-47B5-8869-CB053534F26E}">
      <dsp:nvSpPr>
        <dsp:cNvPr id="0" name=""/>
        <dsp:cNvSpPr/>
      </dsp:nvSpPr>
      <dsp:spPr>
        <a:xfrm>
          <a:off x="1275192" y="2178"/>
          <a:ext cx="4637476" cy="110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47" tIns="116847" rIns="116847" bIns="116847" numCol="1" spcCol="1270" anchor="ctr" anchorCtr="0">
          <a:noAutofit/>
        </a:bodyPr>
        <a:lstStyle/>
        <a:p>
          <a:pPr marL="0" lvl="0" indent="0" algn="l" defTabSz="666750">
            <a:lnSpc>
              <a:spcPct val="100000"/>
            </a:lnSpc>
            <a:spcBef>
              <a:spcPct val="0"/>
            </a:spcBef>
            <a:spcAft>
              <a:spcPct val="35000"/>
            </a:spcAft>
            <a:buNone/>
          </a:pPr>
          <a:r>
            <a:rPr lang="en-US" sz="1500" kern="1200" dirty="0"/>
            <a:t>Was set to the tune of a popular British drinking song?</a:t>
          </a:r>
        </a:p>
      </dsp:txBody>
      <dsp:txXfrm>
        <a:off x="1275192" y="2178"/>
        <a:ext cx="4637476" cy="1104063"/>
      </dsp:txXfrm>
    </dsp:sp>
    <dsp:sp modelId="{399AEA6E-BE92-4DCA-BC12-B28C9EB8A756}">
      <dsp:nvSpPr>
        <dsp:cNvPr id="0" name=""/>
        <dsp:cNvSpPr/>
      </dsp:nvSpPr>
      <dsp:spPr>
        <a:xfrm>
          <a:off x="0" y="1382257"/>
          <a:ext cx="5912669" cy="110406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336D2C-1F8E-495B-AE3F-A1C3DB8D9A10}">
      <dsp:nvSpPr>
        <dsp:cNvPr id="0" name=""/>
        <dsp:cNvSpPr/>
      </dsp:nvSpPr>
      <dsp:spPr>
        <a:xfrm>
          <a:off x="333979" y="1630671"/>
          <a:ext cx="607234" cy="6072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FB23352-6F8D-4419-97EE-EC287AAC601A}">
      <dsp:nvSpPr>
        <dsp:cNvPr id="0" name=""/>
        <dsp:cNvSpPr/>
      </dsp:nvSpPr>
      <dsp:spPr>
        <a:xfrm>
          <a:off x="1275192" y="1382257"/>
          <a:ext cx="4637476" cy="110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47" tIns="116847" rIns="116847" bIns="116847" numCol="1" spcCol="1270" anchor="ctr" anchorCtr="0">
          <a:noAutofit/>
        </a:bodyPr>
        <a:lstStyle/>
        <a:p>
          <a:pPr marL="0" lvl="0" indent="0" algn="l" defTabSz="666750">
            <a:lnSpc>
              <a:spcPct val="100000"/>
            </a:lnSpc>
            <a:spcBef>
              <a:spcPct val="0"/>
            </a:spcBef>
            <a:spcAft>
              <a:spcPct val="35000"/>
            </a:spcAft>
            <a:buNone/>
          </a:pPr>
          <a:r>
            <a:rPr lang="en-US" sz="1500" kern="1200" dirty="0"/>
            <a:t>Was inspired by Key witnessing the Battle of Fort McHenry and the lone U.S. flag still flying at daybreak after the British bombardment finished?</a:t>
          </a:r>
        </a:p>
      </dsp:txBody>
      <dsp:txXfrm>
        <a:off x="1275192" y="1382257"/>
        <a:ext cx="4637476" cy="1104063"/>
      </dsp:txXfrm>
    </dsp:sp>
    <dsp:sp modelId="{7CF021C9-5D16-4AE4-8824-203474BBAA9A}">
      <dsp:nvSpPr>
        <dsp:cNvPr id="0" name=""/>
        <dsp:cNvSpPr/>
      </dsp:nvSpPr>
      <dsp:spPr>
        <a:xfrm>
          <a:off x="0" y="2762336"/>
          <a:ext cx="5912669" cy="110406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1A51E0-6B7B-44B4-9BB1-AF0D6CBF8DD1}">
      <dsp:nvSpPr>
        <dsp:cNvPr id="0" name=""/>
        <dsp:cNvSpPr/>
      </dsp:nvSpPr>
      <dsp:spPr>
        <a:xfrm>
          <a:off x="333979" y="3010750"/>
          <a:ext cx="607234" cy="6072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D322D7-BE47-4792-8487-B289433DAEB4}">
      <dsp:nvSpPr>
        <dsp:cNvPr id="0" name=""/>
        <dsp:cNvSpPr/>
      </dsp:nvSpPr>
      <dsp:spPr>
        <a:xfrm>
          <a:off x="1275192" y="2762336"/>
          <a:ext cx="4637476" cy="110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47" tIns="116847" rIns="116847" bIns="116847" numCol="1" spcCol="1270" anchor="ctr" anchorCtr="0">
          <a:noAutofit/>
        </a:bodyPr>
        <a:lstStyle/>
        <a:p>
          <a:pPr marL="0" lvl="0" indent="0" algn="l" defTabSz="666750">
            <a:lnSpc>
              <a:spcPct val="100000"/>
            </a:lnSpc>
            <a:spcBef>
              <a:spcPct val="0"/>
            </a:spcBef>
            <a:spcAft>
              <a:spcPct val="35000"/>
            </a:spcAft>
            <a:buNone/>
          </a:pPr>
          <a:r>
            <a:rPr lang="en-US" sz="1500" kern="1200" dirty="0"/>
            <a:t>Actually has 4 verses/stanzas? Only the first is traditionally sung. </a:t>
          </a:r>
        </a:p>
      </dsp:txBody>
      <dsp:txXfrm>
        <a:off x="1275192" y="2762336"/>
        <a:ext cx="4637476" cy="1104063"/>
      </dsp:txXfrm>
    </dsp:sp>
    <dsp:sp modelId="{B18F4EE7-B220-449F-9F93-27E786564A00}">
      <dsp:nvSpPr>
        <dsp:cNvPr id="0" name=""/>
        <dsp:cNvSpPr/>
      </dsp:nvSpPr>
      <dsp:spPr>
        <a:xfrm>
          <a:off x="0" y="4142415"/>
          <a:ext cx="5912669" cy="110406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D6CCBF-57A7-4E61-94C3-565C13AA301A}">
      <dsp:nvSpPr>
        <dsp:cNvPr id="0" name=""/>
        <dsp:cNvSpPr/>
      </dsp:nvSpPr>
      <dsp:spPr>
        <a:xfrm>
          <a:off x="333979" y="4390829"/>
          <a:ext cx="607234" cy="6072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C0DFC2-7E89-4A9A-A814-C3A535AE1D8B}">
      <dsp:nvSpPr>
        <dsp:cNvPr id="0" name=""/>
        <dsp:cNvSpPr/>
      </dsp:nvSpPr>
      <dsp:spPr>
        <a:xfrm>
          <a:off x="1275192" y="4142415"/>
          <a:ext cx="4637476" cy="110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47" tIns="116847" rIns="116847" bIns="116847" numCol="1" spcCol="1270" anchor="ctr" anchorCtr="0">
          <a:noAutofit/>
        </a:bodyPr>
        <a:lstStyle/>
        <a:p>
          <a:pPr marL="0" lvl="0" indent="0" algn="l" defTabSz="666750">
            <a:lnSpc>
              <a:spcPct val="100000"/>
            </a:lnSpc>
            <a:spcBef>
              <a:spcPct val="0"/>
            </a:spcBef>
            <a:spcAft>
              <a:spcPct val="35000"/>
            </a:spcAft>
            <a:buNone/>
          </a:pPr>
          <a:r>
            <a:rPr lang="en-US" sz="1500" kern="1200"/>
            <a:t>The U.S. flag code describes suggested behavior during the anthem – but that came almost 12 years after the initial adoption of the anthem &amp; has been revised over the years since.</a:t>
          </a:r>
          <a:endParaRPr lang="en-US" sz="1500" kern="1200" dirty="0"/>
        </a:p>
      </dsp:txBody>
      <dsp:txXfrm>
        <a:off x="1275192" y="4142415"/>
        <a:ext cx="4637476" cy="11040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2A7660-6ED7-443A-8077-FCF7A5A42EFF}">
      <dsp:nvSpPr>
        <dsp:cNvPr id="0" name=""/>
        <dsp:cNvSpPr/>
      </dsp:nvSpPr>
      <dsp:spPr>
        <a:xfrm>
          <a:off x="0" y="0"/>
          <a:ext cx="5025768" cy="1574597"/>
        </a:xfrm>
        <a:prstGeom prst="roundRect">
          <a:avLst>
            <a:gd name="adj" fmla="val 10000"/>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Usually starts with a nomination form through the State Historic Preservation Office UNLESS property is on federal or tribal land – then it starts with the Federal or Tribal Preservation Office</a:t>
          </a:r>
        </a:p>
      </dsp:txBody>
      <dsp:txXfrm>
        <a:off x="46118" y="46118"/>
        <a:ext cx="3326656" cy="1482361"/>
      </dsp:txXfrm>
    </dsp:sp>
    <dsp:sp modelId="{E6745B96-45E0-4D5B-9ED9-FC2053841DB6}">
      <dsp:nvSpPr>
        <dsp:cNvPr id="0" name=""/>
        <dsp:cNvSpPr/>
      </dsp:nvSpPr>
      <dsp:spPr>
        <a:xfrm>
          <a:off x="443450" y="1837029"/>
          <a:ext cx="5025768" cy="1574597"/>
        </a:xfrm>
        <a:prstGeom prst="roundRect">
          <a:avLst>
            <a:gd name="adj" fmla="val 10000"/>
          </a:avLst>
        </a:prstGeom>
        <a:blipFill>
          <a:blip xmlns:r="http://schemas.openxmlformats.org/officeDocument/2006/relationships" r:embed="rId1">
            <a:duotone>
              <a:schemeClr val="accent2">
                <a:hueOff val="1681577"/>
                <a:satOff val="-1786"/>
                <a:lumOff val="1372"/>
                <a:alphaOff val="0"/>
                <a:shade val="74000"/>
                <a:satMod val="130000"/>
                <a:lumMod val="90000"/>
              </a:schemeClr>
              <a:schemeClr val="accent2">
                <a:hueOff val="1681577"/>
                <a:satOff val="-1786"/>
                <a:lumOff val="1372"/>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Site, structure, or property must meet “National Register Critera for Evaluation” (see National Register website). </a:t>
          </a:r>
        </a:p>
      </dsp:txBody>
      <dsp:txXfrm>
        <a:off x="489568" y="1883147"/>
        <a:ext cx="3466594" cy="1482361"/>
      </dsp:txXfrm>
    </dsp:sp>
    <dsp:sp modelId="{9736B040-AEAB-475F-86AF-2784CB804C49}">
      <dsp:nvSpPr>
        <dsp:cNvPr id="0" name=""/>
        <dsp:cNvSpPr/>
      </dsp:nvSpPr>
      <dsp:spPr>
        <a:xfrm>
          <a:off x="886900" y="3674059"/>
          <a:ext cx="5025768" cy="1574597"/>
        </a:xfrm>
        <a:prstGeom prst="roundRect">
          <a:avLst>
            <a:gd name="adj" fmla="val 10000"/>
          </a:avLst>
        </a:prstGeom>
        <a:blipFill>
          <a:blip xmlns:r="http://schemas.openxmlformats.org/officeDocument/2006/relationships" r:embed="rId1">
            <a:duotone>
              <a:schemeClr val="accent2">
                <a:hueOff val="3363155"/>
                <a:satOff val="-3572"/>
                <a:lumOff val="2745"/>
                <a:alphaOff val="0"/>
                <a:shade val="74000"/>
                <a:satMod val="130000"/>
                <a:lumMod val="90000"/>
              </a:schemeClr>
              <a:schemeClr val="accent2">
                <a:hueOff val="3363155"/>
                <a:satOff val="-3572"/>
                <a:lumOff val="274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Two general criteria:</a:t>
          </a:r>
        </a:p>
        <a:p>
          <a:pPr marL="114300" lvl="1" indent="-114300" algn="l" defTabSz="533400">
            <a:lnSpc>
              <a:spcPct val="90000"/>
            </a:lnSpc>
            <a:spcBef>
              <a:spcPct val="0"/>
            </a:spcBef>
            <a:spcAft>
              <a:spcPct val="15000"/>
            </a:spcAft>
            <a:buChar char="•"/>
          </a:pPr>
          <a:r>
            <a:rPr lang="en-US" sz="1200" kern="1200"/>
            <a:t>Age &amp; Integrity: Is it old enough to be considered historic AND does it look the way it did in the past?</a:t>
          </a:r>
        </a:p>
        <a:p>
          <a:pPr marL="114300" lvl="1" indent="-114300" algn="l" defTabSz="533400">
            <a:lnSpc>
              <a:spcPct val="90000"/>
            </a:lnSpc>
            <a:spcBef>
              <a:spcPct val="0"/>
            </a:spcBef>
            <a:spcAft>
              <a:spcPct val="15000"/>
            </a:spcAft>
            <a:buChar char="•"/>
          </a:pPr>
          <a:r>
            <a:rPr lang="en-US" sz="1200" kern="1200"/>
            <a:t>Significance: Is it associated with events, activities, developments, or people who were important in the past? Does it represent a historically significant architectural, landscape, or engineering achievement </a:t>
          </a:r>
        </a:p>
      </dsp:txBody>
      <dsp:txXfrm>
        <a:off x="933018" y="3720177"/>
        <a:ext cx="3466594" cy="1482361"/>
      </dsp:txXfrm>
    </dsp:sp>
    <dsp:sp modelId="{93254CC3-07EC-4DE9-AD8B-B1C9E8F8DF2C}">
      <dsp:nvSpPr>
        <dsp:cNvPr id="0" name=""/>
        <dsp:cNvSpPr/>
      </dsp:nvSpPr>
      <dsp:spPr>
        <a:xfrm>
          <a:off x="4002280" y="1194069"/>
          <a:ext cx="1023488" cy="1023488"/>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232565" y="1194069"/>
        <a:ext cx="562918" cy="770175"/>
      </dsp:txXfrm>
    </dsp:sp>
    <dsp:sp modelId="{66E8C0E7-A599-4989-BCF7-F374835CEF4B}">
      <dsp:nvSpPr>
        <dsp:cNvPr id="0" name=""/>
        <dsp:cNvSpPr/>
      </dsp:nvSpPr>
      <dsp:spPr>
        <a:xfrm>
          <a:off x="4445730" y="3020602"/>
          <a:ext cx="1023488" cy="1023488"/>
        </a:xfrm>
        <a:prstGeom prst="downArrow">
          <a:avLst>
            <a:gd name="adj1" fmla="val 55000"/>
            <a:gd name="adj2" fmla="val 45000"/>
          </a:avLst>
        </a:prstGeom>
        <a:solidFill>
          <a:schemeClr val="accent2">
            <a:tint val="40000"/>
            <a:alpha val="90000"/>
            <a:hueOff val="4183470"/>
            <a:satOff val="1428"/>
            <a:lumOff val="439"/>
            <a:alphaOff val="0"/>
          </a:schemeClr>
        </a:solidFill>
        <a:ln w="9525" cap="flat" cmpd="sng" algn="ctr">
          <a:solidFill>
            <a:schemeClr val="accent2">
              <a:tint val="40000"/>
              <a:alpha val="90000"/>
              <a:hueOff val="4183470"/>
              <a:satOff val="1428"/>
              <a:lumOff val="43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676015" y="3020602"/>
        <a:ext cx="562918" cy="7701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3ADF04-4B22-48E4-B8C3-219EC4AF9BD7}">
      <dsp:nvSpPr>
        <dsp:cNvPr id="0" name=""/>
        <dsp:cNvSpPr/>
      </dsp:nvSpPr>
      <dsp:spPr>
        <a:xfrm>
          <a:off x="0" y="2562"/>
          <a:ext cx="5912669" cy="0"/>
        </a:xfrm>
        <a:prstGeom prst="line">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w="9525" cap="flat" cmpd="sng" algn="ctr">
          <a:solidFill>
            <a:schemeClr val="accent2">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BA34E928-E743-4BA1-90C1-D1BAE407B252}">
      <dsp:nvSpPr>
        <dsp:cNvPr id="0" name=""/>
        <dsp:cNvSpPr/>
      </dsp:nvSpPr>
      <dsp:spPr>
        <a:xfrm>
          <a:off x="0" y="2562"/>
          <a:ext cx="5912669" cy="1747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SHPO notifies affected owners and local governments and solicits public comment. If the owner (or a majority of owners for a district nomination) objects, the property cannot be listed but may be forwarded to the National Park Service for a Determination of Eligibility (DOE).</a:t>
          </a:r>
        </a:p>
      </dsp:txBody>
      <dsp:txXfrm>
        <a:off x="0" y="2562"/>
        <a:ext cx="5912669" cy="1747843"/>
      </dsp:txXfrm>
    </dsp:sp>
    <dsp:sp modelId="{3B60B61F-1BCB-4ABF-AF83-C21866B36CD2}">
      <dsp:nvSpPr>
        <dsp:cNvPr id="0" name=""/>
        <dsp:cNvSpPr/>
      </dsp:nvSpPr>
      <dsp:spPr>
        <a:xfrm>
          <a:off x="0" y="1750406"/>
          <a:ext cx="5912669" cy="0"/>
        </a:xfrm>
        <a:prstGeom prst="line">
          <a:avLst/>
        </a:prstGeom>
        <a:blipFill>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w="9525" cap="flat" cmpd="sng" algn="ctr">
          <a:solidFill>
            <a:schemeClr val="accent3">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74722F02-A586-407F-A6C5-552F00E3474F}">
      <dsp:nvSpPr>
        <dsp:cNvPr id="0" name=""/>
        <dsp:cNvSpPr/>
      </dsp:nvSpPr>
      <dsp:spPr>
        <a:xfrm>
          <a:off x="0" y="1750406"/>
          <a:ext cx="5912669" cy="1747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Proposed nominations are reviewed by your state’s historic preservation office and the state’s National Register Review Board. The length of the state process varies but will take a minimum of 90 days.</a:t>
          </a:r>
        </a:p>
      </dsp:txBody>
      <dsp:txXfrm>
        <a:off x="0" y="1750406"/>
        <a:ext cx="5912669" cy="1747843"/>
      </dsp:txXfrm>
    </dsp:sp>
    <dsp:sp modelId="{F444E536-C52E-4D4A-823E-356D8606317B}">
      <dsp:nvSpPr>
        <dsp:cNvPr id="0" name=""/>
        <dsp:cNvSpPr/>
      </dsp:nvSpPr>
      <dsp:spPr>
        <a:xfrm>
          <a:off x="0" y="3498250"/>
          <a:ext cx="5912669" cy="0"/>
        </a:xfrm>
        <a:prstGeom prst="line">
          <a:avLst/>
        </a:prstGeom>
        <a:blipFill>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w="9525" cap="flat" cmpd="sng" algn="ctr">
          <a:solidFill>
            <a:schemeClr val="accent4">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F2CDA349-3781-493A-8A41-7BF9C53BAD5E}">
      <dsp:nvSpPr>
        <dsp:cNvPr id="0" name=""/>
        <dsp:cNvSpPr/>
      </dsp:nvSpPr>
      <dsp:spPr>
        <a:xfrm>
          <a:off x="0" y="3498250"/>
          <a:ext cx="5912669" cy="1747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Complete nominations, with certifying recommendations, are submitted by the state to the National Park Service in Washington, D.C. for final review and listing by the Keeper of the National Register of Historic Places. The National Park Service makes a listing decision within 45 days.</a:t>
          </a:r>
        </a:p>
      </dsp:txBody>
      <dsp:txXfrm>
        <a:off x="0" y="3498250"/>
        <a:ext cx="5912669" cy="17478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6ED33-CC04-4553-8C10-9CD08E201423}">
      <dsp:nvSpPr>
        <dsp:cNvPr id="0" name=""/>
        <dsp:cNvSpPr/>
      </dsp:nvSpPr>
      <dsp:spPr>
        <a:xfrm>
          <a:off x="106748" y="588276"/>
          <a:ext cx="604800" cy="6048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1216F1-24A1-4388-B57C-D87F3E2A07CC}">
      <dsp:nvSpPr>
        <dsp:cNvPr id="0" name=""/>
        <dsp:cNvSpPr/>
      </dsp:nvSpPr>
      <dsp:spPr>
        <a:xfrm>
          <a:off x="233756" y="715284"/>
          <a:ext cx="350784" cy="3507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AFB9DD5-CC3E-41F4-961B-6AA50AA42FF6}">
      <dsp:nvSpPr>
        <dsp:cNvPr id="0" name=""/>
        <dsp:cNvSpPr/>
      </dsp:nvSpPr>
      <dsp:spPr>
        <a:xfrm>
          <a:off x="841148" y="588276"/>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Historian</a:t>
          </a:r>
        </a:p>
      </dsp:txBody>
      <dsp:txXfrm>
        <a:off x="841148" y="588276"/>
        <a:ext cx="1425599" cy="604800"/>
      </dsp:txXfrm>
    </dsp:sp>
    <dsp:sp modelId="{37FA1747-B545-436E-8DEF-F6E2A373C889}">
      <dsp:nvSpPr>
        <dsp:cNvPr id="0" name=""/>
        <dsp:cNvSpPr/>
      </dsp:nvSpPr>
      <dsp:spPr>
        <a:xfrm>
          <a:off x="2515148" y="588276"/>
          <a:ext cx="604800" cy="6048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30BF4C-2A15-49BF-A411-861F340C377D}">
      <dsp:nvSpPr>
        <dsp:cNvPr id="0" name=""/>
        <dsp:cNvSpPr/>
      </dsp:nvSpPr>
      <dsp:spPr>
        <a:xfrm>
          <a:off x="2642156" y="715284"/>
          <a:ext cx="350784" cy="3507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281704-4AB2-4D5D-848C-715929DF58B3}">
      <dsp:nvSpPr>
        <dsp:cNvPr id="0" name=""/>
        <dsp:cNvSpPr/>
      </dsp:nvSpPr>
      <dsp:spPr>
        <a:xfrm>
          <a:off x="3249548" y="588276"/>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Museum Curator</a:t>
          </a:r>
        </a:p>
      </dsp:txBody>
      <dsp:txXfrm>
        <a:off x="3249548" y="588276"/>
        <a:ext cx="1425599" cy="604800"/>
      </dsp:txXfrm>
    </dsp:sp>
    <dsp:sp modelId="{91399DD5-73E5-449D-BC71-9707F0B474AA}">
      <dsp:nvSpPr>
        <dsp:cNvPr id="0" name=""/>
        <dsp:cNvSpPr/>
      </dsp:nvSpPr>
      <dsp:spPr>
        <a:xfrm>
          <a:off x="4923548" y="588276"/>
          <a:ext cx="604800" cy="6048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9049D0-6F78-4171-88DB-A9B77D438F39}">
      <dsp:nvSpPr>
        <dsp:cNvPr id="0" name=""/>
        <dsp:cNvSpPr/>
      </dsp:nvSpPr>
      <dsp:spPr>
        <a:xfrm>
          <a:off x="5050556" y="715284"/>
          <a:ext cx="350784" cy="3507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38D4643-DD4F-4DCC-8334-DB626C5215C9}">
      <dsp:nvSpPr>
        <dsp:cNvPr id="0" name=""/>
        <dsp:cNvSpPr/>
      </dsp:nvSpPr>
      <dsp:spPr>
        <a:xfrm>
          <a:off x="5657948" y="588276"/>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Museum Technician</a:t>
          </a:r>
        </a:p>
      </dsp:txBody>
      <dsp:txXfrm>
        <a:off x="5657948" y="588276"/>
        <a:ext cx="1425599" cy="604800"/>
      </dsp:txXfrm>
    </dsp:sp>
    <dsp:sp modelId="{EB16D3E4-9C18-4A09-ACF9-BBBAF4DC29A3}">
      <dsp:nvSpPr>
        <dsp:cNvPr id="0" name=""/>
        <dsp:cNvSpPr/>
      </dsp:nvSpPr>
      <dsp:spPr>
        <a:xfrm>
          <a:off x="7331948" y="588276"/>
          <a:ext cx="604800" cy="6048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61EBE4-F114-415F-9172-8E6FBED128B8}">
      <dsp:nvSpPr>
        <dsp:cNvPr id="0" name=""/>
        <dsp:cNvSpPr/>
      </dsp:nvSpPr>
      <dsp:spPr>
        <a:xfrm>
          <a:off x="7458956" y="715284"/>
          <a:ext cx="350784" cy="35078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A729948-F93A-44F2-A2E7-F5387B1238ED}">
      <dsp:nvSpPr>
        <dsp:cNvPr id="0" name=""/>
        <dsp:cNvSpPr/>
      </dsp:nvSpPr>
      <dsp:spPr>
        <a:xfrm>
          <a:off x="8066348" y="588276"/>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Archivist</a:t>
          </a:r>
        </a:p>
      </dsp:txBody>
      <dsp:txXfrm>
        <a:off x="8066348" y="588276"/>
        <a:ext cx="1425599" cy="604800"/>
      </dsp:txXfrm>
    </dsp:sp>
    <dsp:sp modelId="{FB1DD0FB-F009-4462-B13A-86652ACF16FD}">
      <dsp:nvSpPr>
        <dsp:cNvPr id="0" name=""/>
        <dsp:cNvSpPr/>
      </dsp:nvSpPr>
      <dsp:spPr>
        <a:xfrm>
          <a:off x="106748" y="1681806"/>
          <a:ext cx="604800" cy="6048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D1389B-D5A8-42C1-8356-9DC9F941002D}">
      <dsp:nvSpPr>
        <dsp:cNvPr id="0" name=""/>
        <dsp:cNvSpPr/>
      </dsp:nvSpPr>
      <dsp:spPr>
        <a:xfrm>
          <a:off x="233756" y="1808814"/>
          <a:ext cx="350784" cy="35078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56B4E6-D049-4D25-8A92-B6D28D71BB75}">
      <dsp:nvSpPr>
        <dsp:cNvPr id="0" name=""/>
        <dsp:cNvSpPr/>
      </dsp:nvSpPr>
      <dsp:spPr>
        <a:xfrm>
          <a:off x="841148" y="1681806"/>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Librarian</a:t>
          </a:r>
        </a:p>
      </dsp:txBody>
      <dsp:txXfrm>
        <a:off x="841148" y="1681806"/>
        <a:ext cx="1425599" cy="604800"/>
      </dsp:txXfrm>
    </dsp:sp>
    <dsp:sp modelId="{4B7C55B7-5063-4896-AF65-2F00C44C4588}">
      <dsp:nvSpPr>
        <dsp:cNvPr id="0" name=""/>
        <dsp:cNvSpPr/>
      </dsp:nvSpPr>
      <dsp:spPr>
        <a:xfrm>
          <a:off x="2515148" y="1681806"/>
          <a:ext cx="604800" cy="6048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2B7667-DEC0-4393-ABDC-ED8C79A0219C}">
      <dsp:nvSpPr>
        <dsp:cNvPr id="0" name=""/>
        <dsp:cNvSpPr/>
      </dsp:nvSpPr>
      <dsp:spPr>
        <a:xfrm>
          <a:off x="2642156" y="1808814"/>
          <a:ext cx="350784" cy="35078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A230924-7A38-4A4F-B38E-706F283FB82F}">
      <dsp:nvSpPr>
        <dsp:cNvPr id="0" name=""/>
        <dsp:cNvSpPr/>
      </dsp:nvSpPr>
      <dsp:spPr>
        <a:xfrm>
          <a:off x="3249548" y="1681806"/>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Teacher</a:t>
          </a:r>
        </a:p>
      </dsp:txBody>
      <dsp:txXfrm>
        <a:off x="3249548" y="1681806"/>
        <a:ext cx="1425599" cy="604800"/>
      </dsp:txXfrm>
    </dsp:sp>
    <dsp:sp modelId="{D8814B77-DCFC-4E78-8608-AE69B4D2B0E9}">
      <dsp:nvSpPr>
        <dsp:cNvPr id="0" name=""/>
        <dsp:cNvSpPr/>
      </dsp:nvSpPr>
      <dsp:spPr>
        <a:xfrm>
          <a:off x="4923548" y="1681806"/>
          <a:ext cx="604800" cy="6048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C50070-5200-4369-BADA-8DD4CCFD0A2A}">
      <dsp:nvSpPr>
        <dsp:cNvPr id="0" name=""/>
        <dsp:cNvSpPr/>
      </dsp:nvSpPr>
      <dsp:spPr>
        <a:xfrm>
          <a:off x="5050556" y="1808814"/>
          <a:ext cx="350784" cy="35078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8D3E7F9-6872-42F5-B7D4-B84958DB4BE7}">
      <dsp:nvSpPr>
        <dsp:cNvPr id="0" name=""/>
        <dsp:cNvSpPr/>
      </dsp:nvSpPr>
      <dsp:spPr>
        <a:xfrm>
          <a:off x="5657948" y="1681806"/>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Writer</a:t>
          </a:r>
        </a:p>
      </dsp:txBody>
      <dsp:txXfrm>
        <a:off x="5657948" y="1681806"/>
        <a:ext cx="1425599" cy="6048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75F39-AD63-479E-8C90-83CD70C1F133}">
      <dsp:nvSpPr>
        <dsp:cNvPr id="0" name=""/>
        <dsp:cNvSpPr/>
      </dsp:nvSpPr>
      <dsp:spPr>
        <a:xfrm>
          <a:off x="936007" y="17406"/>
          <a:ext cx="1001606" cy="10016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000" b="-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C44B48-7BF3-45A3-BFDB-C0873E0DE23F}">
      <dsp:nvSpPr>
        <dsp:cNvPr id="0" name=""/>
        <dsp:cNvSpPr/>
      </dsp:nvSpPr>
      <dsp:spPr>
        <a:xfrm>
          <a:off x="5944" y="1141136"/>
          <a:ext cx="2861733" cy="429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b="1"/>
          </a:pPr>
          <a:r>
            <a:rPr lang="en-US" sz="3000" kern="1200" dirty="0"/>
            <a:t>Education</a:t>
          </a:r>
        </a:p>
      </dsp:txBody>
      <dsp:txXfrm>
        <a:off x="5944" y="1141136"/>
        <a:ext cx="2861733" cy="429260"/>
      </dsp:txXfrm>
    </dsp:sp>
    <dsp:sp modelId="{FDBE8567-70BB-44FB-A6D3-CD915CDA0725}">
      <dsp:nvSpPr>
        <dsp:cNvPr id="0" name=""/>
        <dsp:cNvSpPr/>
      </dsp:nvSpPr>
      <dsp:spPr>
        <a:xfrm>
          <a:off x="5944" y="1627197"/>
          <a:ext cx="2861733" cy="1230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Degree Specialization</a:t>
          </a:r>
        </a:p>
        <a:p>
          <a:pPr marL="0" lvl="0" indent="0" algn="ctr" defTabSz="755650">
            <a:lnSpc>
              <a:spcPct val="100000"/>
            </a:lnSpc>
            <a:spcBef>
              <a:spcPct val="0"/>
            </a:spcBef>
            <a:spcAft>
              <a:spcPct val="35000"/>
            </a:spcAft>
            <a:buNone/>
          </a:pPr>
          <a:r>
            <a:rPr lang="en-US" sz="1700" kern="1200" dirty="0"/>
            <a:t>Advanced Degree</a:t>
          </a:r>
        </a:p>
        <a:p>
          <a:pPr marL="0" lvl="0" indent="0" algn="ctr" defTabSz="755650">
            <a:lnSpc>
              <a:spcPct val="100000"/>
            </a:lnSpc>
            <a:spcBef>
              <a:spcPct val="0"/>
            </a:spcBef>
            <a:spcAft>
              <a:spcPct val="35000"/>
            </a:spcAft>
            <a:buNone/>
          </a:pPr>
          <a:r>
            <a:rPr lang="en-US" sz="1700" kern="1200" dirty="0"/>
            <a:t>Technical Training</a:t>
          </a:r>
        </a:p>
        <a:p>
          <a:pPr marL="0" lvl="0" indent="0" algn="ctr" defTabSz="755650">
            <a:spcBef>
              <a:spcPct val="0"/>
            </a:spcBef>
            <a:spcAft>
              <a:spcPct val="35000"/>
            </a:spcAft>
            <a:buNone/>
          </a:pPr>
          <a:endParaRPr lang="en-US" sz="1700" kern="1200" dirty="0"/>
        </a:p>
      </dsp:txBody>
      <dsp:txXfrm>
        <a:off x="5944" y="1627197"/>
        <a:ext cx="2861733" cy="1230278"/>
      </dsp:txXfrm>
    </dsp:sp>
    <dsp:sp modelId="{0FB6371D-CCAD-49D9-9B50-9C30EF4C0A5D}">
      <dsp:nvSpPr>
        <dsp:cNvPr id="0" name=""/>
        <dsp:cNvSpPr/>
      </dsp:nvSpPr>
      <dsp:spPr>
        <a:xfrm>
          <a:off x="4298545" y="17406"/>
          <a:ext cx="1001606" cy="10016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3000" b="-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49BCC2-E164-484C-ABC6-EC582A00E5F1}">
      <dsp:nvSpPr>
        <dsp:cNvPr id="0" name=""/>
        <dsp:cNvSpPr/>
      </dsp:nvSpPr>
      <dsp:spPr>
        <a:xfrm>
          <a:off x="3368481" y="1141136"/>
          <a:ext cx="2861733" cy="429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b="1"/>
          </a:pPr>
          <a:r>
            <a:rPr lang="en-US" sz="3000" kern="1200"/>
            <a:t>Training</a:t>
          </a:r>
        </a:p>
      </dsp:txBody>
      <dsp:txXfrm>
        <a:off x="3368481" y="1141136"/>
        <a:ext cx="2861733" cy="429260"/>
      </dsp:txXfrm>
    </dsp:sp>
    <dsp:sp modelId="{964B2B42-EA90-480E-92DB-5E367595B54C}">
      <dsp:nvSpPr>
        <dsp:cNvPr id="0" name=""/>
        <dsp:cNvSpPr/>
      </dsp:nvSpPr>
      <dsp:spPr>
        <a:xfrm>
          <a:off x="3368481" y="1627197"/>
          <a:ext cx="2861733" cy="1230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Writing</a:t>
          </a:r>
        </a:p>
        <a:p>
          <a:pPr marL="0" lvl="0" indent="0" algn="ctr" defTabSz="755650">
            <a:lnSpc>
              <a:spcPct val="100000"/>
            </a:lnSpc>
            <a:spcBef>
              <a:spcPct val="0"/>
            </a:spcBef>
            <a:spcAft>
              <a:spcPct val="35000"/>
            </a:spcAft>
            <a:buNone/>
          </a:pPr>
          <a:r>
            <a:rPr lang="en-US" sz="1700" kern="1200" dirty="0"/>
            <a:t>Historical Research</a:t>
          </a:r>
        </a:p>
        <a:p>
          <a:pPr marL="0" lvl="0" indent="0" algn="ctr" defTabSz="755650">
            <a:lnSpc>
              <a:spcPct val="100000"/>
            </a:lnSpc>
            <a:spcBef>
              <a:spcPct val="0"/>
            </a:spcBef>
            <a:spcAft>
              <a:spcPct val="35000"/>
            </a:spcAft>
            <a:buNone/>
          </a:pPr>
          <a:r>
            <a:rPr lang="en-US" sz="1700" kern="1200" dirty="0"/>
            <a:t>Preservation of objects</a:t>
          </a:r>
        </a:p>
        <a:p>
          <a:pPr marL="0" lvl="0" indent="0" algn="ctr" defTabSz="755650">
            <a:lnSpc>
              <a:spcPct val="100000"/>
            </a:lnSpc>
            <a:spcBef>
              <a:spcPct val="0"/>
            </a:spcBef>
            <a:spcAft>
              <a:spcPct val="35000"/>
            </a:spcAft>
            <a:buNone/>
          </a:pPr>
          <a:r>
            <a:rPr lang="en-US" sz="1700" kern="1200" dirty="0"/>
            <a:t>Communication skills</a:t>
          </a:r>
        </a:p>
      </dsp:txBody>
      <dsp:txXfrm>
        <a:off x="3368481" y="1627197"/>
        <a:ext cx="2861733" cy="1230278"/>
      </dsp:txXfrm>
    </dsp:sp>
    <dsp:sp modelId="{FDD521E2-9DFC-4FB4-B93A-4109FF41B6A7}">
      <dsp:nvSpPr>
        <dsp:cNvPr id="0" name=""/>
        <dsp:cNvSpPr/>
      </dsp:nvSpPr>
      <dsp:spPr>
        <a:xfrm>
          <a:off x="7661082" y="17406"/>
          <a:ext cx="1001606" cy="10016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F43314-8971-40F8-8BFF-AEF0F51578F3}">
      <dsp:nvSpPr>
        <dsp:cNvPr id="0" name=""/>
        <dsp:cNvSpPr/>
      </dsp:nvSpPr>
      <dsp:spPr>
        <a:xfrm>
          <a:off x="6731018" y="1141136"/>
          <a:ext cx="2861733" cy="429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b="1"/>
          </a:pPr>
          <a:r>
            <a:rPr lang="en-US" sz="3000" kern="1200" dirty="0"/>
            <a:t>Preparation</a:t>
          </a:r>
        </a:p>
      </dsp:txBody>
      <dsp:txXfrm>
        <a:off x="6731018" y="1141136"/>
        <a:ext cx="2861733" cy="429260"/>
      </dsp:txXfrm>
    </dsp:sp>
    <dsp:sp modelId="{E5B537EE-11D6-4273-AB98-7FA3F7C8B029}">
      <dsp:nvSpPr>
        <dsp:cNvPr id="0" name=""/>
        <dsp:cNvSpPr/>
      </dsp:nvSpPr>
      <dsp:spPr>
        <a:xfrm>
          <a:off x="6731018" y="1627197"/>
          <a:ext cx="2861733" cy="1230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Internship</a:t>
          </a:r>
        </a:p>
        <a:p>
          <a:pPr marL="0" lvl="0" indent="0" algn="ctr" defTabSz="755650">
            <a:lnSpc>
              <a:spcPct val="100000"/>
            </a:lnSpc>
            <a:spcBef>
              <a:spcPct val="0"/>
            </a:spcBef>
            <a:spcAft>
              <a:spcPct val="35000"/>
            </a:spcAft>
            <a:buNone/>
          </a:pPr>
          <a:r>
            <a:rPr lang="en-US" sz="1700" kern="1200" dirty="0"/>
            <a:t>Self-Study</a:t>
          </a:r>
        </a:p>
        <a:p>
          <a:pPr marL="0" lvl="0" indent="0" algn="ctr" defTabSz="755650">
            <a:lnSpc>
              <a:spcPct val="100000"/>
            </a:lnSpc>
            <a:spcBef>
              <a:spcPct val="0"/>
            </a:spcBef>
            <a:spcAft>
              <a:spcPct val="35000"/>
            </a:spcAft>
            <a:buNone/>
          </a:pPr>
          <a:r>
            <a:rPr lang="en-US" sz="1700" kern="1200" dirty="0"/>
            <a:t>Research &amp; Study Habits</a:t>
          </a:r>
        </a:p>
      </dsp:txBody>
      <dsp:txXfrm>
        <a:off x="6731018" y="1627197"/>
        <a:ext cx="2861733" cy="1230278"/>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E6E22E-288A-414B-A8DE-E4DBD03D5FC0}" type="datetimeFigureOut">
              <a:rPr lang="en-US"/>
              <a:t>5/8/2020</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1114579-D02A-4B51-B5DF-8EC449F77AC7}" type="slidenum">
              <a:rPr/>
              <a:t>‹#›</a:t>
            </a:fld>
            <a:endParaRPr/>
          </a:p>
        </p:txBody>
      </p:sp>
    </p:spTree>
    <p:extLst>
      <p:ext uri="{BB962C8B-B14F-4D97-AF65-F5344CB8AC3E}">
        <p14:creationId xmlns:p14="http://schemas.microsoft.com/office/powerpoint/2010/main" val="27681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A9AE7E-E0F9-4C51-AD9A-F4C3A6E23BBF}" type="datetimeFigureOut">
              <a:rPr lang="en-US"/>
              <a:t>5/8/2020</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074690-7256-4BB9-AC0F-97AEAE8CDEC2}" type="slidenum">
              <a:rPr/>
              <a:t>‹#›</a:t>
            </a:fld>
            <a:endParaRPr/>
          </a:p>
        </p:txBody>
      </p:sp>
    </p:spTree>
    <p:extLst>
      <p:ext uri="{BB962C8B-B14F-4D97-AF65-F5344CB8AC3E}">
        <p14:creationId xmlns:p14="http://schemas.microsoft.com/office/powerpoint/2010/main" val="42742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history.com/news/who-created-the-pledge-of-allegiance"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reasury.gov/about/education/Pages/in-god-we-trust.aspx"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ps.gov/subjects/nationalregister/publications.htm"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ps.gov/subjects/nationalregister/how-to-list-a-property.htm"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https://www.history.com/news/who-created-the-pledge-of-allegiance</a:t>
            </a:r>
            <a:r>
              <a:rPr lang="en-US" dirty="0"/>
              <a:t> for lecture notes &amp; reasons for the changes</a:t>
            </a:r>
          </a:p>
        </p:txBody>
      </p:sp>
      <p:sp>
        <p:nvSpPr>
          <p:cNvPr id="4" name="Slide Number Placeholder 3"/>
          <p:cNvSpPr>
            <a:spLocks noGrp="1"/>
          </p:cNvSpPr>
          <p:nvPr>
            <p:ph type="sldNum" sz="quarter" idx="5"/>
          </p:nvPr>
        </p:nvSpPr>
        <p:spPr/>
        <p:txBody>
          <a:bodyPr/>
          <a:lstStyle/>
          <a:p>
            <a:fld id="{C6074690-7256-4BB9-AC0F-97AEAE8CDEC2}" type="slidenum">
              <a:rPr lang="en-US" smtClean="0"/>
              <a:t>36</a:t>
            </a:fld>
            <a:endParaRPr lang="en-US"/>
          </a:p>
        </p:txBody>
      </p:sp>
    </p:spTree>
    <p:extLst>
      <p:ext uri="{BB962C8B-B14F-4D97-AF65-F5344CB8AC3E}">
        <p14:creationId xmlns:p14="http://schemas.microsoft.com/office/powerpoint/2010/main" val="2274985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Has appeared continuously on penny and dime since those dates.</a:t>
            </a:r>
          </a:p>
          <a:p>
            <a:pPr marL="171450" indent="-171450">
              <a:buFontTx/>
              <a:buChar char="-"/>
            </a:pPr>
            <a:r>
              <a:rPr lang="en-US" dirty="0"/>
              <a:t>NOT required on 1-cent or 5-cent coins (introduced after the 1908 legislation)</a:t>
            </a:r>
          </a:p>
          <a:p>
            <a:pPr marL="171450" indent="-171450">
              <a:buFontTx/>
              <a:buChar char="-"/>
            </a:pPr>
            <a:r>
              <a:rPr lang="en-US" dirty="0">
                <a:hlinkClick r:id="rId3"/>
              </a:rPr>
              <a:t>https://www.treasury.gov/about/education/Pages/in-god-we-trust.aspx</a:t>
            </a:r>
            <a:endParaRPr lang="en-US" dirty="0"/>
          </a:p>
        </p:txBody>
      </p:sp>
      <p:sp>
        <p:nvSpPr>
          <p:cNvPr id="4" name="Slide Number Placeholder 3"/>
          <p:cNvSpPr>
            <a:spLocks noGrp="1"/>
          </p:cNvSpPr>
          <p:nvPr>
            <p:ph type="sldNum" sz="quarter" idx="5"/>
          </p:nvPr>
        </p:nvSpPr>
        <p:spPr/>
        <p:txBody>
          <a:bodyPr/>
          <a:lstStyle/>
          <a:p>
            <a:fld id="{C6074690-7256-4BB9-AC0F-97AEAE8CDEC2}" type="slidenum">
              <a:rPr lang="en-US" smtClean="0"/>
              <a:t>40</a:t>
            </a:fld>
            <a:endParaRPr lang="en-US"/>
          </a:p>
        </p:txBody>
      </p:sp>
    </p:spTree>
    <p:extLst>
      <p:ext uri="{BB962C8B-B14F-4D97-AF65-F5344CB8AC3E}">
        <p14:creationId xmlns:p14="http://schemas.microsoft.com/office/powerpoint/2010/main" val="281588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https://www.nps.gov/subjects/nationalregister/publications.htm</a:t>
            </a:r>
            <a:r>
              <a:rPr lang="en-US" dirty="0"/>
              <a:t> - All specific guidelines can be found on this site</a:t>
            </a:r>
          </a:p>
        </p:txBody>
      </p:sp>
      <p:sp>
        <p:nvSpPr>
          <p:cNvPr id="4" name="Slide Number Placeholder 3"/>
          <p:cNvSpPr>
            <a:spLocks noGrp="1"/>
          </p:cNvSpPr>
          <p:nvPr>
            <p:ph type="sldNum" sz="quarter" idx="5"/>
          </p:nvPr>
        </p:nvSpPr>
        <p:spPr/>
        <p:txBody>
          <a:bodyPr/>
          <a:lstStyle/>
          <a:p>
            <a:fld id="{C6074690-7256-4BB9-AC0F-97AEAE8CDEC2}" type="slidenum">
              <a:rPr lang="en-US" smtClean="0"/>
              <a:t>46</a:t>
            </a:fld>
            <a:endParaRPr lang="en-US"/>
          </a:p>
        </p:txBody>
      </p:sp>
    </p:spTree>
    <p:extLst>
      <p:ext uri="{BB962C8B-B14F-4D97-AF65-F5344CB8AC3E}">
        <p14:creationId xmlns:p14="http://schemas.microsoft.com/office/powerpoint/2010/main" val="3726161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https://www.nps.gov/subjects/nationalregister/how-to-list-a-property.htm</a:t>
            </a:r>
            <a:r>
              <a:rPr lang="en-US" dirty="0"/>
              <a:t> – step-by-step guide for how to list a property</a:t>
            </a:r>
          </a:p>
        </p:txBody>
      </p:sp>
      <p:sp>
        <p:nvSpPr>
          <p:cNvPr id="4" name="Slide Number Placeholder 3"/>
          <p:cNvSpPr>
            <a:spLocks noGrp="1"/>
          </p:cNvSpPr>
          <p:nvPr>
            <p:ph type="sldNum" sz="quarter" idx="5"/>
          </p:nvPr>
        </p:nvSpPr>
        <p:spPr/>
        <p:txBody>
          <a:bodyPr/>
          <a:lstStyle/>
          <a:p>
            <a:fld id="{C6074690-7256-4BB9-AC0F-97AEAE8CDEC2}" type="slidenum">
              <a:rPr lang="en-US" smtClean="0"/>
              <a:t>47</a:t>
            </a:fld>
            <a:endParaRPr lang="en-US"/>
          </a:p>
        </p:txBody>
      </p:sp>
    </p:spTree>
    <p:extLst>
      <p:ext uri="{BB962C8B-B14F-4D97-AF65-F5344CB8AC3E}">
        <p14:creationId xmlns:p14="http://schemas.microsoft.com/office/powerpoint/2010/main" val="17886356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0" y="0"/>
            <a:ext cx="12227975"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1697" y="1871132"/>
            <a:ext cx="6813894" cy="1515533"/>
          </a:xfrm>
        </p:spPr>
        <p:txBody>
          <a:bodyPr anchor="b">
            <a:noAutofit/>
          </a:bodyPr>
          <a:lstStyle>
            <a:lvl1pPr algn="ctr">
              <a:defRPr sz="5398">
                <a:effectLst/>
              </a:defRPr>
            </a:lvl1pPr>
          </a:lstStyle>
          <a:p>
            <a:r>
              <a:rPr lang="en-US"/>
              <a:t>Click to edit Master title style</a:t>
            </a:r>
            <a:endParaRPr lang="en-US" dirty="0"/>
          </a:p>
        </p:txBody>
      </p:sp>
      <p:sp>
        <p:nvSpPr>
          <p:cNvPr id="3" name="Subtitle 2"/>
          <p:cNvSpPr>
            <a:spLocks noGrp="1"/>
          </p:cNvSpPr>
          <p:nvPr>
            <p:ph type="subTitle" idx="1"/>
          </p:nvPr>
        </p:nvSpPr>
        <p:spPr>
          <a:xfrm>
            <a:off x="2691697" y="3657597"/>
            <a:ext cx="6813894" cy="1320802"/>
          </a:xfrm>
        </p:spPr>
        <p:txBody>
          <a:bodyPr anchor="t">
            <a:normAutofit/>
          </a:bodyPr>
          <a:lstStyle>
            <a:lvl1pPr marL="0" indent="0" algn="ctr">
              <a:buNone/>
              <a:defRPr sz="2099">
                <a:solidFill>
                  <a:schemeClr val="tx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1154" y="5037663"/>
            <a:ext cx="897233" cy="279400"/>
          </a:xfrm>
        </p:spPr>
        <p:txBody>
          <a:bodyPr/>
          <a:lstStyle/>
          <a:p>
            <a:fld id="{8E36636D-D922-432D-A958-524484B5923D}" type="datetimeFigureOut">
              <a:rPr lang="en-US" smtClean="0"/>
              <a:pPr/>
              <a:t>5/8/2020</a:t>
            </a:fld>
            <a:endParaRPr lang="en-US"/>
          </a:p>
        </p:txBody>
      </p:sp>
      <p:sp>
        <p:nvSpPr>
          <p:cNvPr id="5" name="Footer Placeholder 4"/>
          <p:cNvSpPr>
            <a:spLocks noGrp="1"/>
          </p:cNvSpPr>
          <p:nvPr>
            <p:ph type="ftr" sz="quarter" idx="11"/>
          </p:nvPr>
        </p:nvSpPr>
        <p:spPr>
          <a:xfrm>
            <a:off x="2691696" y="5037663"/>
            <a:ext cx="5213277" cy="279400"/>
          </a:xfrm>
        </p:spPr>
        <p:txBody>
          <a:bodyPr/>
          <a:lstStyle/>
          <a:p>
            <a:endParaRPr lang="en-US"/>
          </a:p>
        </p:txBody>
      </p:sp>
      <p:sp>
        <p:nvSpPr>
          <p:cNvPr id="6" name="Slide Number Placeholder 5"/>
          <p:cNvSpPr>
            <a:spLocks noGrp="1"/>
          </p:cNvSpPr>
          <p:nvPr>
            <p:ph type="sldNum" sz="quarter" idx="12"/>
          </p:nvPr>
        </p:nvSpPr>
        <p:spPr>
          <a:xfrm>
            <a:off x="8954568" y="5037663"/>
            <a:ext cx="551023" cy="279400"/>
          </a:xfrm>
        </p:spPr>
        <p:txBody>
          <a:bodyPr/>
          <a:lstStyle/>
          <a:p>
            <a:fld id="{DF28FB93-0A08-4E7D-8E63-9EFA29F1E093}" type="slidenum">
              <a:rPr lang="en-US" smtClean="0"/>
              <a:pPr/>
              <a:t>‹#›</a:t>
            </a:fld>
            <a:endParaRPr lang="en-US"/>
          </a:p>
        </p:txBody>
      </p:sp>
      <p:cxnSp>
        <p:nvCxnSpPr>
          <p:cNvPr id="15" name="Straight Connector 14"/>
          <p:cNvCxnSpPr/>
          <p:nvPr/>
        </p:nvCxnSpPr>
        <p:spPr>
          <a:xfrm>
            <a:off x="2691698" y="3522131"/>
            <a:ext cx="6813893"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991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064" y="4815415"/>
            <a:ext cx="9607163" cy="566738"/>
          </a:xfrm>
        </p:spPr>
        <p:txBody>
          <a:bodyPr anchor="b">
            <a:normAutofit/>
          </a:bodyPr>
          <a:lstStyle>
            <a:lvl1pPr algn="ctr">
              <a:defRPr sz="23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156" y="1041400"/>
            <a:ext cx="10103340"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064" y="5382153"/>
            <a:ext cx="9607163" cy="493712"/>
          </a:xfrm>
        </p:spPr>
        <p:txBody>
          <a:bodyPr>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3613133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528" y="982132"/>
            <a:ext cx="9590234" cy="2954868"/>
          </a:xfrm>
        </p:spPr>
        <p:txBody>
          <a:bodyPr anchor="ctr">
            <a:normAutofit/>
          </a:bodyPr>
          <a:lstStyle>
            <a:lvl1pPr algn="ctr">
              <a:defRPr sz="3199" b="0" cap="none"/>
            </a:lvl1pPr>
          </a:lstStyle>
          <a:p>
            <a:r>
              <a:rPr lang="en-US"/>
              <a:t>Click to edit Master title style</a:t>
            </a:r>
            <a:endParaRPr lang="en-US" dirty="0"/>
          </a:p>
        </p:txBody>
      </p:sp>
      <p:sp>
        <p:nvSpPr>
          <p:cNvPr id="3" name="Text Placeholder 2"/>
          <p:cNvSpPr>
            <a:spLocks noGrp="1"/>
          </p:cNvSpPr>
          <p:nvPr>
            <p:ph type="body" idx="1"/>
          </p:nvPr>
        </p:nvSpPr>
        <p:spPr>
          <a:xfrm>
            <a:off x="1303528" y="4343400"/>
            <a:ext cx="9590234" cy="1532467"/>
          </a:xfrm>
        </p:spPr>
        <p:txBody>
          <a:bodyPr anchor="ctr">
            <a:normAutofit/>
          </a:bodyPr>
          <a:lstStyle>
            <a:lvl1pPr marL="0" indent="0" algn="ctr">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smtClean="0"/>
              <a:pPr/>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cxnSp>
        <p:nvCxnSpPr>
          <p:cNvPr id="15" name="Straight Connector 14"/>
          <p:cNvCxnSpPr/>
          <p:nvPr/>
        </p:nvCxnSpPr>
        <p:spPr>
          <a:xfrm>
            <a:off x="1395806" y="4140199"/>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0713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5836" y="982132"/>
            <a:ext cx="9293977" cy="2370668"/>
          </a:xfrm>
        </p:spPr>
        <p:txBody>
          <a:bodyPr anchor="ctr">
            <a:normAutofit/>
          </a:bodyPr>
          <a:lstStyle>
            <a:lvl1pPr algn="ctr">
              <a:defRPr sz="3199"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376" y="3352800"/>
            <a:ext cx="8836900" cy="584200"/>
          </a:xfrm>
        </p:spPr>
        <p:txBody>
          <a:bodyPr anchor="ctr">
            <a:normAutofit/>
          </a:bodyPr>
          <a:lstStyle>
            <a:lvl1pPr marL="0" indent="0" algn="r">
              <a:buFontTx/>
              <a:buNone/>
              <a:defRPr sz="1999"/>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Click to edit Master text styles</a:t>
            </a:r>
          </a:p>
        </p:txBody>
      </p:sp>
      <p:sp>
        <p:nvSpPr>
          <p:cNvPr id="3" name="Text Placeholder 2"/>
          <p:cNvSpPr>
            <a:spLocks noGrp="1"/>
          </p:cNvSpPr>
          <p:nvPr>
            <p:ph type="body" idx="1"/>
          </p:nvPr>
        </p:nvSpPr>
        <p:spPr>
          <a:xfrm>
            <a:off x="1295064" y="4343400"/>
            <a:ext cx="9607163" cy="1532467"/>
          </a:xfrm>
        </p:spPr>
        <p:txBody>
          <a:bodyPr anchor="ctr">
            <a:normAutofit/>
          </a:bodyPr>
          <a:lstStyle>
            <a:lvl1pPr marL="0" indent="0" algn="ctr">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smtClean="0"/>
              <a:pPr/>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
        <p:nvSpPr>
          <p:cNvPr id="14" name="TextBox 13"/>
          <p:cNvSpPr txBox="1"/>
          <p:nvPr/>
        </p:nvSpPr>
        <p:spPr>
          <a:xfrm>
            <a:off x="861789" y="879961"/>
            <a:ext cx="609441" cy="584776"/>
          </a:xfrm>
          <a:prstGeom prst="rect">
            <a:avLst/>
          </a:prstGeom>
        </p:spPr>
        <p:txBody>
          <a:bodyPr vert="horz" lIns="91416" tIns="45708" rIns="91416" bIns="45708" rtlCol="0" anchor="ctr">
            <a:noAutofit/>
          </a:bodyPr>
          <a:lstStyle/>
          <a:p>
            <a:pPr lvl="0"/>
            <a:r>
              <a:rPr lang="en-US" sz="7998" dirty="0">
                <a:solidFill>
                  <a:schemeClr val="tx1"/>
                </a:solidFill>
                <a:effectLst/>
              </a:rPr>
              <a:t>“</a:t>
            </a:r>
          </a:p>
        </p:txBody>
      </p:sp>
      <p:sp>
        <p:nvSpPr>
          <p:cNvPr id="15" name="TextBox 14"/>
          <p:cNvSpPr txBox="1"/>
          <p:nvPr/>
        </p:nvSpPr>
        <p:spPr>
          <a:xfrm>
            <a:off x="10597507" y="2827870"/>
            <a:ext cx="609441" cy="584776"/>
          </a:xfrm>
          <a:prstGeom prst="rect">
            <a:avLst/>
          </a:prstGeom>
        </p:spPr>
        <p:txBody>
          <a:bodyPr vert="horz" lIns="91416" tIns="45708" rIns="91416" bIns="45708" rtlCol="0" anchor="ctr">
            <a:noAutofit/>
          </a:bodyPr>
          <a:lstStyle/>
          <a:p>
            <a:pPr lvl="0" algn="r"/>
            <a:r>
              <a:rPr lang="en-US" sz="7998" dirty="0">
                <a:solidFill>
                  <a:schemeClr val="tx1"/>
                </a:solidFill>
                <a:effectLst/>
              </a:rPr>
              <a:t>”</a:t>
            </a:r>
          </a:p>
        </p:txBody>
      </p:sp>
      <p:cxnSp>
        <p:nvCxnSpPr>
          <p:cNvPr id="19" name="Straight Connector 18"/>
          <p:cNvCxnSpPr/>
          <p:nvPr/>
        </p:nvCxnSpPr>
        <p:spPr>
          <a:xfrm>
            <a:off x="1395806" y="4140199"/>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7343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065" y="3308581"/>
            <a:ext cx="9607165" cy="1468800"/>
          </a:xfrm>
        </p:spPr>
        <p:txBody>
          <a:bodyPr anchor="b">
            <a:normAutofit/>
          </a:bodyPr>
          <a:lstStyle>
            <a:lvl1pPr algn="l">
              <a:defRPr sz="3199" b="0" cap="none"/>
            </a:lvl1pPr>
          </a:lstStyle>
          <a:p>
            <a:r>
              <a:rPr lang="en-US"/>
              <a:t>Click to edit Master title style</a:t>
            </a:r>
            <a:endParaRPr lang="en-US" dirty="0"/>
          </a:p>
        </p:txBody>
      </p:sp>
      <p:sp>
        <p:nvSpPr>
          <p:cNvPr id="3" name="Text Placeholder 2"/>
          <p:cNvSpPr>
            <a:spLocks noGrp="1"/>
          </p:cNvSpPr>
          <p:nvPr>
            <p:ph type="body" idx="1"/>
          </p:nvPr>
        </p:nvSpPr>
        <p:spPr>
          <a:xfrm>
            <a:off x="1295064" y="4777381"/>
            <a:ext cx="9607165" cy="860400"/>
          </a:xfrm>
        </p:spPr>
        <p:txBody>
          <a:bodyPr anchor="t">
            <a:normAutofit/>
          </a:bodyPr>
          <a:lstStyle>
            <a:lvl1pPr marL="0" indent="0" algn="l">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smtClean="0"/>
              <a:pPr/>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3090760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5836" y="982132"/>
            <a:ext cx="9293977" cy="2243668"/>
          </a:xfrm>
        </p:spPr>
        <p:txBody>
          <a:bodyPr anchor="ctr">
            <a:normAutofit/>
          </a:bodyPr>
          <a:lstStyle>
            <a:lvl1pPr algn="ctr">
              <a:defRPr sz="3199"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064" y="3639312"/>
            <a:ext cx="9607165" cy="886968"/>
          </a:xfrm>
        </p:spPr>
        <p:txBody>
          <a:bodyPr anchor="b">
            <a:normAutofit/>
          </a:bodyPr>
          <a:lstStyle>
            <a:lvl1pPr marL="0" indent="0" algn="l">
              <a:spcBef>
                <a:spcPts val="0"/>
              </a:spcBef>
              <a:buNone/>
              <a:defRPr sz="23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064" y="4529667"/>
            <a:ext cx="9607165" cy="1346200"/>
          </a:xfrm>
        </p:spPr>
        <p:txBody>
          <a:bodyPr anchor="t">
            <a:normAutofit/>
          </a:bodyPr>
          <a:lstStyle>
            <a:lvl1pPr marL="0" indent="0" algn="l">
              <a:buNone/>
              <a:defRPr sz="17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smtClean="0"/>
              <a:pPr/>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
        <p:nvSpPr>
          <p:cNvPr id="12" name="TextBox 11"/>
          <p:cNvSpPr txBox="1"/>
          <p:nvPr/>
        </p:nvSpPr>
        <p:spPr>
          <a:xfrm>
            <a:off x="861789" y="879961"/>
            <a:ext cx="609441" cy="584776"/>
          </a:xfrm>
          <a:prstGeom prst="rect">
            <a:avLst/>
          </a:prstGeom>
        </p:spPr>
        <p:txBody>
          <a:bodyPr vert="horz" lIns="91416" tIns="45708" rIns="91416" bIns="45708" rtlCol="0" anchor="ctr">
            <a:noAutofit/>
          </a:bodyPr>
          <a:lstStyle/>
          <a:p>
            <a:pPr lvl="0"/>
            <a:r>
              <a:rPr lang="en-US" sz="7998" dirty="0">
                <a:solidFill>
                  <a:schemeClr val="tx1"/>
                </a:solidFill>
                <a:effectLst/>
              </a:rPr>
              <a:t>“</a:t>
            </a:r>
          </a:p>
        </p:txBody>
      </p:sp>
      <p:sp>
        <p:nvSpPr>
          <p:cNvPr id="13" name="TextBox 12"/>
          <p:cNvSpPr txBox="1"/>
          <p:nvPr/>
        </p:nvSpPr>
        <p:spPr>
          <a:xfrm>
            <a:off x="10597507" y="2599261"/>
            <a:ext cx="609441" cy="584776"/>
          </a:xfrm>
          <a:prstGeom prst="rect">
            <a:avLst/>
          </a:prstGeom>
        </p:spPr>
        <p:txBody>
          <a:bodyPr vert="horz" lIns="91416" tIns="45708" rIns="91416" bIns="45708" rtlCol="0" anchor="ctr">
            <a:noAutofit/>
          </a:bodyPr>
          <a:lstStyle/>
          <a:p>
            <a:pPr lvl="0" algn="r"/>
            <a:r>
              <a:rPr lang="en-US" sz="7998" dirty="0">
                <a:solidFill>
                  <a:schemeClr val="tx1"/>
                </a:solidFill>
                <a:effectLst/>
              </a:rPr>
              <a:t>”</a:t>
            </a:r>
          </a:p>
        </p:txBody>
      </p:sp>
      <p:cxnSp>
        <p:nvCxnSpPr>
          <p:cNvPr id="26" name="Straight Connector 25"/>
          <p:cNvCxnSpPr/>
          <p:nvPr/>
        </p:nvCxnSpPr>
        <p:spPr>
          <a:xfrm>
            <a:off x="1395806" y="3429000"/>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6098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064" y="982132"/>
            <a:ext cx="9607163"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064" y="3630168"/>
            <a:ext cx="9607165" cy="841248"/>
          </a:xfrm>
        </p:spPr>
        <p:txBody>
          <a:bodyPr anchor="b">
            <a:normAutofit/>
          </a:bodyPr>
          <a:lstStyle>
            <a:lvl1pPr marL="0" indent="0" algn="l">
              <a:spcBef>
                <a:spcPts val="0"/>
              </a:spcBef>
              <a:buNone/>
              <a:defRPr sz="27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063" y="4470400"/>
            <a:ext cx="9607167" cy="1405467"/>
          </a:xfrm>
        </p:spPr>
        <p:txBody>
          <a:bodyPr anchor="t">
            <a:normAutofit/>
          </a:bodyPr>
          <a:lstStyle>
            <a:lvl1pPr marL="0" indent="0" algn="l">
              <a:buNone/>
              <a:defRPr sz="17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smtClean="0"/>
              <a:pPr/>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cxnSp>
        <p:nvCxnSpPr>
          <p:cNvPr id="15" name="Straight Connector 14"/>
          <p:cNvCxnSpPr/>
          <p:nvPr/>
        </p:nvCxnSpPr>
        <p:spPr>
          <a:xfrm>
            <a:off x="1395806" y="3429000"/>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6104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cxnSp>
        <p:nvCxnSpPr>
          <p:cNvPr id="14" name="Straight Connector 13"/>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595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7013" y="982132"/>
            <a:ext cx="1890403"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061" y="982132"/>
            <a:ext cx="7431089"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cxnSp>
        <p:nvCxnSpPr>
          <p:cNvPr id="14" name="Straight Connector 13"/>
          <p:cNvCxnSpPr/>
          <p:nvPr/>
        </p:nvCxnSpPr>
        <p:spPr>
          <a:xfrm>
            <a:off x="8861582"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747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197047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4544" y="1752606"/>
            <a:ext cx="8156563" cy="1822514"/>
          </a:xfrm>
        </p:spPr>
        <p:txBody>
          <a:bodyPr anchor="b">
            <a:normAutofit/>
          </a:bodyPr>
          <a:lstStyle>
            <a:lvl1pPr algn="ctr">
              <a:defRPr sz="4399" b="0" cap="none"/>
            </a:lvl1pPr>
          </a:lstStyle>
          <a:p>
            <a:r>
              <a:rPr lang="en-US"/>
              <a:t>Click to edit Master title style</a:t>
            </a:r>
            <a:endParaRPr lang="en-US" dirty="0"/>
          </a:p>
        </p:txBody>
      </p:sp>
      <p:sp>
        <p:nvSpPr>
          <p:cNvPr id="3" name="Text Placeholder 2"/>
          <p:cNvSpPr>
            <a:spLocks noGrp="1"/>
          </p:cNvSpPr>
          <p:nvPr>
            <p:ph type="body" idx="1"/>
          </p:nvPr>
        </p:nvSpPr>
        <p:spPr>
          <a:xfrm>
            <a:off x="2014542" y="3846052"/>
            <a:ext cx="8156565" cy="954547"/>
          </a:xfrm>
        </p:spPr>
        <p:txBody>
          <a:bodyPr anchor="t">
            <a:normAutofit/>
          </a:bodyPr>
          <a:lstStyle>
            <a:lvl1pPr marL="0" indent="0" algn="ctr">
              <a:buNone/>
              <a:defRPr sz="23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smtClean="0"/>
              <a:pPr/>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cxnSp>
        <p:nvCxnSpPr>
          <p:cNvPr id="16" name="Straight Connector 15"/>
          <p:cNvCxnSpPr/>
          <p:nvPr/>
        </p:nvCxnSpPr>
        <p:spPr>
          <a:xfrm>
            <a:off x="2012199" y="3710585"/>
            <a:ext cx="816125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719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110" y="2560320"/>
            <a:ext cx="4717075"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9734" y="2560320"/>
            <a:ext cx="4717075"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36636D-D922-432D-A958-524484B5923D}" type="datetimeFigureOut">
              <a:rPr lang="en-US" smtClean="0"/>
              <a:pPr/>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336844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063" y="2658533"/>
            <a:ext cx="4717075" cy="576262"/>
          </a:xfrm>
        </p:spPr>
        <p:txBody>
          <a:bodyPr anchor="b">
            <a:noAutofit/>
          </a:bodyPr>
          <a:lstStyle>
            <a:lvl1pPr marL="0" indent="0">
              <a:spcBef>
                <a:spcPts val="672"/>
              </a:spcBef>
              <a:spcAft>
                <a:spcPts val="600"/>
              </a:spcAft>
              <a:buNone/>
              <a:defRPr sz="2799" b="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063" y="3243263"/>
            <a:ext cx="4717075"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9061" y="2658533"/>
            <a:ext cx="4717075" cy="576262"/>
          </a:xfrm>
        </p:spPr>
        <p:txBody>
          <a:bodyPr anchor="b">
            <a:noAutofit/>
          </a:bodyPr>
          <a:lstStyle>
            <a:lvl1pPr marL="0" indent="0">
              <a:spcBef>
                <a:spcPts val="672"/>
              </a:spcBef>
              <a:spcAft>
                <a:spcPts val="600"/>
              </a:spcAft>
              <a:buNone/>
              <a:defRPr sz="2799" b="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9061" y="3243263"/>
            <a:ext cx="4717075"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36636D-D922-432D-A958-524484B5923D}" type="datetimeFigureOut">
              <a:rPr lang="en-US" smtClean="0"/>
              <a:pPr/>
              <a:t>5/8/2020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a:p>
        </p:txBody>
      </p:sp>
      <p:cxnSp>
        <p:nvCxnSpPr>
          <p:cNvPr id="18" name="Straight Connector 17"/>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05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36636D-D922-432D-A958-524484B5923D}" type="datetimeFigureOut">
              <a:rPr lang="en-US" smtClean="0"/>
              <a:pPr/>
              <a:t>5/8/2020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a:p>
        </p:txBody>
      </p:sp>
      <p:cxnSp>
        <p:nvCxnSpPr>
          <p:cNvPr id="14" name="Straight Connector 13"/>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929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smtClean="0"/>
              <a:pPr/>
              <a:t>5/8/2020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288191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474" y="1388534"/>
            <a:ext cx="3717487" cy="1371600"/>
          </a:xfrm>
        </p:spPr>
        <p:txBody>
          <a:bodyPr anchor="b">
            <a:normAutofit/>
          </a:bodyPr>
          <a:lstStyle>
            <a:lvl1pPr algn="ctr">
              <a:defRPr sz="2399" b="0"/>
            </a:lvl1pPr>
          </a:lstStyle>
          <a:p>
            <a:r>
              <a:rPr lang="en-US"/>
              <a:t>Click to edit Master title style</a:t>
            </a:r>
            <a:endParaRPr lang="en-US" dirty="0"/>
          </a:p>
        </p:txBody>
      </p:sp>
      <p:sp>
        <p:nvSpPr>
          <p:cNvPr id="3" name="Content Placeholder 2"/>
          <p:cNvSpPr>
            <a:spLocks noGrp="1"/>
          </p:cNvSpPr>
          <p:nvPr>
            <p:ph idx="1"/>
          </p:nvPr>
        </p:nvSpPr>
        <p:spPr>
          <a:xfrm>
            <a:off x="5417257" y="982132"/>
            <a:ext cx="5468042"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474" y="3031065"/>
            <a:ext cx="3717487" cy="2438404"/>
          </a:xfrm>
        </p:spPr>
        <p:txBody>
          <a:bodyPr anchor="t">
            <a:normAutofit/>
          </a:bodyPr>
          <a:lstStyle>
            <a:lvl1pPr marL="0" indent="0" algn="ctr">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cxnSp>
        <p:nvCxnSpPr>
          <p:cNvPr id="16" name="Straight Connector 15"/>
          <p:cNvCxnSpPr/>
          <p:nvPr/>
        </p:nvCxnSpPr>
        <p:spPr>
          <a:xfrm>
            <a:off x="1395805" y="2912533"/>
            <a:ext cx="35135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375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061" y="1883832"/>
            <a:ext cx="6240191" cy="1371600"/>
          </a:xfrm>
        </p:spPr>
        <p:txBody>
          <a:bodyPr anchor="b">
            <a:normAutofit/>
          </a:bodyPr>
          <a:lstStyle>
            <a:lvl1pPr algn="ctr">
              <a:defRPr sz="2799"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2724" y="1041400"/>
            <a:ext cx="3062549"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061" y="3255432"/>
            <a:ext cx="6240191" cy="1828800"/>
          </a:xfrm>
        </p:spPr>
        <p:txBody>
          <a:bodyPr anchor="t">
            <a:normAutofit/>
          </a:bodyPr>
          <a:lstStyle>
            <a:lvl1pPr marL="0" indent="0" algn="ctr">
              <a:buNone/>
              <a:defRPr sz="1799"/>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71379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2" y="0"/>
            <a:ext cx="12226777"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065" y="982133"/>
            <a:ext cx="95986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064" y="2556932"/>
            <a:ext cx="95986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5241" y="5969000"/>
            <a:ext cx="15997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E36636D-D922-432D-A958-524484B5923D}" type="datetimeFigureOut">
              <a:rPr lang="en-US" smtClean="0"/>
              <a:pPr/>
              <a:t>5/8/2020</a:t>
            </a:fld>
            <a:endParaRPr lang="en-US"/>
          </a:p>
        </p:txBody>
      </p:sp>
      <p:sp>
        <p:nvSpPr>
          <p:cNvPr id="5" name="Footer Placeholder 4"/>
          <p:cNvSpPr>
            <a:spLocks noGrp="1"/>
          </p:cNvSpPr>
          <p:nvPr>
            <p:ph type="ftr" sz="quarter" idx="3"/>
          </p:nvPr>
        </p:nvSpPr>
        <p:spPr>
          <a:xfrm>
            <a:off x="1295064" y="5969000"/>
            <a:ext cx="730399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1205" y="5969000"/>
            <a:ext cx="542556"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F28FB93-0A08-4E7D-8E63-9EFA29F1E093}" type="slidenum">
              <a:rPr lang="en-US" smtClean="0"/>
              <a:pPr/>
              <a:t>‹#›</a:t>
            </a:fld>
            <a:endParaRPr lang="en-US"/>
          </a:p>
        </p:txBody>
      </p:sp>
    </p:spTree>
    <p:extLst>
      <p:ext uri="{BB962C8B-B14F-4D97-AF65-F5344CB8AC3E}">
        <p14:creationId xmlns:p14="http://schemas.microsoft.com/office/powerpoint/2010/main" val="88530375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063" rtl="0" eaLnBrk="1" latinLnBrk="0" hangingPunct="1">
        <a:spcBef>
          <a:spcPct val="0"/>
        </a:spcBef>
        <a:buNone/>
        <a:defRPr sz="4399"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742727" indent="-285664" algn="l" defTabSz="457063" rtl="0" eaLnBrk="1" latinLnBrk="0" hangingPunct="1">
        <a:spcBef>
          <a:spcPct val="20000"/>
        </a:spcBef>
        <a:spcAft>
          <a:spcPts val="600"/>
        </a:spcAft>
        <a:buClr>
          <a:schemeClr val="accent1"/>
        </a:buClr>
        <a:buSzPct val="115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7.xml"/><Relationship Id="rId1" Type="http://schemas.openxmlformats.org/officeDocument/2006/relationships/video" Target="https://www.youtube.com/embed/qQIQDYvFU5Q?feature=oembed"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8.png"/><Relationship Id="rId7" Type="http://schemas.openxmlformats.org/officeDocument/2006/relationships/diagramColors" Target="../diagrams/colors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8.png"/><Relationship Id="rId7" Type="http://schemas.openxmlformats.org/officeDocument/2006/relationships/diagramColors" Target="../diagrams/colors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6777" cy="6856214"/>
            <a:chOff x="-15736" y="0"/>
            <a:chExt cx="12229962" cy="6856214"/>
          </a:xfrm>
        </p:grpSpPr>
        <p:pic>
          <p:nvPicPr>
            <p:cNvPr id="74" name="Picture 73">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5" name="Rectangle 74">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6" name="Picture 75">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77" name="Picture 76">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p:cNvSpPr>
            <a:spLocks noGrp="1"/>
          </p:cNvSpPr>
          <p:nvPr>
            <p:ph type="ctrTitle"/>
          </p:nvPr>
        </p:nvSpPr>
        <p:spPr>
          <a:xfrm>
            <a:off x="997268" y="982132"/>
            <a:ext cx="4092951" cy="2823880"/>
          </a:xfrm>
        </p:spPr>
        <p:txBody>
          <a:bodyPr>
            <a:normAutofit/>
          </a:bodyPr>
          <a:lstStyle/>
          <a:p>
            <a:r>
              <a:rPr lang="en-US" sz="4800">
                <a:solidFill>
                  <a:srgbClr val="262626"/>
                </a:solidFill>
              </a:rPr>
              <a:t>American Heritage</a:t>
            </a:r>
          </a:p>
        </p:txBody>
      </p:sp>
      <p:sp>
        <p:nvSpPr>
          <p:cNvPr id="3" name="Subtitle 2"/>
          <p:cNvSpPr>
            <a:spLocks noGrp="1"/>
          </p:cNvSpPr>
          <p:nvPr>
            <p:ph type="subTitle" idx="1"/>
          </p:nvPr>
        </p:nvSpPr>
        <p:spPr>
          <a:xfrm>
            <a:off x="997268" y="4076944"/>
            <a:ext cx="4092951" cy="1679620"/>
          </a:xfrm>
        </p:spPr>
        <p:txBody>
          <a:bodyPr>
            <a:normAutofit/>
          </a:bodyPr>
          <a:lstStyle/>
          <a:p>
            <a:r>
              <a:rPr lang="en-US" dirty="0">
                <a:solidFill>
                  <a:srgbClr val="000000"/>
                </a:solidFill>
              </a:rPr>
              <a:t>Jordan McCandless</a:t>
            </a:r>
          </a:p>
          <a:p>
            <a:r>
              <a:rPr lang="en-US" dirty="0">
                <a:solidFill>
                  <a:srgbClr val="000000"/>
                </a:solidFill>
              </a:rPr>
              <a:t>Jordan.mccandless@scouting.org</a:t>
            </a:r>
          </a:p>
        </p:txBody>
      </p:sp>
      <p:pic>
        <p:nvPicPr>
          <p:cNvPr id="1026" name="Picture 2" descr="American Heritage Merit Badge Emblem | Boy Scouts of America">
            <a:extLst>
              <a:ext uri="{FF2B5EF4-FFF2-40B4-BE49-F238E27FC236}">
                <a16:creationId xmlns:a16="http://schemas.microsoft.com/office/drawing/2014/main" id="{10E1F06F-AB18-4AE6-A6D1-B9066EA41E1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679694" y="982131"/>
            <a:ext cx="4943166" cy="4893735"/>
          </a:xfrm>
          <a:prstGeom prst="rect">
            <a:avLst/>
          </a:prstGeom>
          <a:noFill/>
          <a:ln w="57150" cmpd="thickThin">
            <a:solidFill>
              <a:srgbClr val="7F7F7F"/>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54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29" y="0"/>
            <a:ext cx="12227974" cy="6856214"/>
            <a:chOff x="-16934" y="0"/>
            <a:chExt cx="12231160" cy="6856214"/>
          </a:xfrm>
        </p:grpSpPr>
        <p:pic>
          <p:nvPicPr>
            <p:cNvPr id="48" name="Picture 47">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9" name="Rectangle 48">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50" name="Picture 49">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51" name="Picture 50">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53" name="Straight Connector 52">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1697" y="3522131"/>
            <a:ext cx="6813893" cy="0"/>
          </a:xfrm>
          <a:prstGeom prst="line">
            <a:avLst/>
          </a:prstGeom>
        </p:spPr>
        <p:style>
          <a:lnRef idx="2">
            <a:schemeClr val="accent1"/>
          </a:lnRef>
          <a:fillRef idx="0">
            <a:schemeClr val="accent1"/>
          </a:fillRef>
          <a:effectRef idx="1">
            <a:schemeClr val="accent1"/>
          </a:effectRef>
          <a:fontRef idx="minor">
            <a:schemeClr val="tx1"/>
          </a:fontRef>
        </p:style>
      </p:cxnSp>
      <p:sp>
        <p:nvSpPr>
          <p:cNvPr id="55" name="Rectangle 54">
            <a:extLst>
              <a:ext uri="{FF2B5EF4-FFF2-40B4-BE49-F238E27FC236}">
                <a16:creationId xmlns:a16="http://schemas.microsoft.com/office/drawing/2014/main" id="{1CD07172-CD61-45EB-BEE3-F644503E5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5777"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EADA5DB-ED12-413A-AAB5-6A8D1152E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1" y="496090"/>
            <a:ext cx="3822219"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8BA45E5C-ACB9-49E8-B4DB-5255C237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853" y="609602"/>
            <a:ext cx="3551081"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B405EE7-CA76-41CC-8E70-07A9D71627FB}"/>
              </a:ext>
            </a:extLst>
          </p:cNvPr>
          <p:cNvSpPr>
            <a:spLocks noGrp="1"/>
          </p:cNvSpPr>
          <p:nvPr>
            <p:ph type="title"/>
          </p:nvPr>
        </p:nvSpPr>
        <p:spPr>
          <a:xfrm>
            <a:off x="826636" y="872061"/>
            <a:ext cx="3073140" cy="3436688"/>
          </a:xfrm>
        </p:spPr>
        <p:txBody>
          <a:bodyPr vert="horz" lIns="91440" tIns="45720" rIns="91440" bIns="45720" rtlCol="0" anchor="b">
            <a:normAutofit/>
          </a:bodyPr>
          <a:lstStyle/>
          <a:p>
            <a:pPr defTabSz="457200"/>
            <a:r>
              <a:rPr lang="en-US" sz="4100" dirty="0">
                <a:solidFill>
                  <a:srgbClr val="262626"/>
                </a:solidFill>
              </a:rPr>
              <a:t>Requirement 4 (CONT.)</a:t>
            </a:r>
          </a:p>
        </p:txBody>
      </p:sp>
      <p:sp useBgFill="1">
        <p:nvSpPr>
          <p:cNvPr id="61" name="Rectangle 60">
            <a:extLst>
              <a:ext uri="{FF2B5EF4-FFF2-40B4-BE49-F238E27FC236}">
                <a16:creationId xmlns:a16="http://schemas.microsoft.com/office/drawing/2014/main" id="{857E618C-1D7B-4A51-90C1-6106CD8A1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4242" y="0"/>
            <a:ext cx="739458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D355558-752E-4832-ADC8-C89CE9BA4902}"/>
              </a:ext>
            </a:extLst>
          </p:cNvPr>
          <p:cNvSpPr txBox="1"/>
          <p:nvPr/>
        </p:nvSpPr>
        <p:spPr>
          <a:xfrm>
            <a:off x="5256212" y="872061"/>
            <a:ext cx="6446602" cy="2585323"/>
          </a:xfrm>
          <a:prstGeom prst="rect">
            <a:avLst/>
          </a:prstGeom>
          <a:noFill/>
        </p:spPr>
        <p:txBody>
          <a:bodyPr wrap="square" rtlCol="0">
            <a:spAutoFit/>
          </a:bodyPr>
          <a:lstStyle/>
          <a:p>
            <a:r>
              <a:rPr lang="en-US" dirty="0"/>
              <a:t>Do TWO of the following:</a:t>
            </a:r>
          </a:p>
          <a:p>
            <a:pPr marL="342900" indent="-342900">
              <a:buFont typeface="+mj-lt"/>
              <a:buAutoNum type="alphaLcParenR" startAt="4"/>
            </a:pPr>
            <a:r>
              <a:rPr lang="en-US" dirty="0"/>
              <a:t>Take an active part in a program about an event or person in American history. Report to your counselor about the program, the part you took, and the subject.</a:t>
            </a:r>
          </a:p>
          <a:p>
            <a:pPr marL="342900" indent="-342900">
              <a:buFont typeface="+mj-lt"/>
              <a:buAutoNum type="alphaLcParenR" startAt="4"/>
            </a:pPr>
            <a:endParaRPr lang="en-US" dirty="0"/>
          </a:p>
          <a:p>
            <a:pPr marL="342900" indent="-342900">
              <a:buFont typeface="+mj-lt"/>
              <a:buAutoNum type="alphaLcParenR" startAt="4"/>
            </a:pPr>
            <a:r>
              <a:rPr lang="en-US" dirty="0"/>
              <a:t>Visit a historic trail or walk in your area. After your visit, share with your counselor what you have learned. Discuss the importance of this location and explain why you think it might qualify for National Register listing.</a:t>
            </a:r>
          </a:p>
        </p:txBody>
      </p:sp>
    </p:spTree>
    <p:extLst>
      <p:ext uri="{BB962C8B-B14F-4D97-AF65-F5344CB8AC3E}">
        <p14:creationId xmlns:p14="http://schemas.microsoft.com/office/powerpoint/2010/main" val="193682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29" y="0"/>
            <a:ext cx="12227974" cy="6856214"/>
            <a:chOff x="-16934" y="0"/>
            <a:chExt cx="12231160" cy="6856214"/>
          </a:xfrm>
        </p:grpSpPr>
        <p:pic>
          <p:nvPicPr>
            <p:cNvPr id="48" name="Picture 47">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9" name="Rectangle 48">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50" name="Picture 49">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51" name="Picture 50">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53" name="Straight Connector 52">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1697" y="3522131"/>
            <a:ext cx="6813893" cy="0"/>
          </a:xfrm>
          <a:prstGeom prst="line">
            <a:avLst/>
          </a:prstGeom>
        </p:spPr>
        <p:style>
          <a:lnRef idx="2">
            <a:schemeClr val="accent1"/>
          </a:lnRef>
          <a:fillRef idx="0">
            <a:schemeClr val="accent1"/>
          </a:fillRef>
          <a:effectRef idx="1">
            <a:schemeClr val="accent1"/>
          </a:effectRef>
          <a:fontRef idx="minor">
            <a:schemeClr val="tx1"/>
          </a:fontRef>
        </p:style>
      </p:cxnSp>
      <p:sp>
        <p:nvSpPr>
          <p:cNvPr id="55" name="Rectangle 54">
            <a:extLst>
              <a:ext uri="{FF2B5EF4-FFF2-40B4-BE49-F238E27FC236}">
                <a16:creationId xmlns:a16="http://schemas.microsoft.com/office/drawing/2014/main" id="{1CD07172-CD61-45EB-BEE3-F644503E5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5777"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EADA5DB-ED12-413A-AAB5-6A8D1152E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1" y="496090"/>
            <a:ext cx="3822219"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8BA45E5C-ACB9-49E8-B4DB-5255C237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853" y="609602"/>
            <a:ext cx="3551081"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B405EE7-CA76-41CC-8E70-07A9D71627FB}"/>
              </a:ext>
            </a:extLst>
          </p:cNvPr>
          <p:cNvSpPr>
            <a:spLocks noGrp="1"/>
          </p:cNvSpPr>
          <p:nvPr>
            <p:ph type="title"/>
          </p:nvPr>
        </p:nvSpPr>
        <p:spPr>
          <a:xfrm>
            <a:off x="826636" y="872061"/>
            <a:ext cx="3073140" cy="3436688"/>
          </a:xfrm>
        </p:spPr>
        <p:txBody>
          <a:bodyPr vert="horz" lIns="91440" tIns="45720" rIns="91440" bIns="45720" rtlCol="0" anchor="b">
            <a:normAutofit/>
          </a:bodyPr>
          <a:lstStyle/>
          <a:p>
            <a:pPr defTabSz="457200"/>
            <a:r>
              <a:rPr lang="en-US" sz="4100" dirty="0">
                <a:solidFill>
                  <a:srgbClr val="262626"/>
                </a:solidFill>
              </a:rPr>
              <a:t>Requirement 5</a:t>
            </a:r>
          </a:p>
        </p:txBody>
      </p:sp>
      <p:sp useBgFill="1">
        <p:nvSpPr>
          <p:cNvPr id="61" name="Rectangle 60">
            <a:extLst>
              <a:ext uri="{FF2B5EF4-FFF2-40B4-BE49-F238E27FC236}">
                <a16:creationId xmlns:a16="http://schemas.microsoft.com/office/drawing/2014/main" id="{857E618C-1D7B-4A51-90C1-6106CD8A1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4242" y="0"/>
            <a:ext cx="739458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D355558-752E-4832-ADC8-C89CE9BA4902}"/>
              </a:ext>
            </a:extLst>
          </p:cNvPr>
          <p:cNvSpPr txBox="1"/>
          <p:nvPr/>
        </p:nvSpPr>
        <p:spPr>
          <a:xfrm>
            <a:off x="5256212" y="872061"/>
            <a:ext cx="6446602" cy="5355312"/>
          </a:xfrm>
          <a:prstGeom prst="rect">
            <a:avLst/>
          </a:prstGeom>
          <a:noFill/>
        </p:spPr>
        <p:txBody>
          <a:bodyPr wrap="square" rtlCol="0">
            <a:spAutoFit/>
          </a:bodyPr>
          <a:lstStyle/>
          <a:p>
            <a:r>
              <a:rPr lang="en-US" dirty="0"/>
              <a:t>Do ONE of the following:</a:t>
            </a:r>
          </a:p>
          <a:p>
            <a:pPr marL="342900" indent="-342900">
              <a:buFont typeface="+mj-lt"/>
              <a:buAutoNum type="alphaLcParenR"/>
            </a:pPr>
            <a:r>
              <a:rPr lang="en-US" dirty="0"/>
              <a:t>Watch two motion pictures (with the approval and permission of your counselor and parent) that are set in some period of American history. Describe to your counselor how accurate each film is with regard to the historical events depicted and also with regard to the way the characters are portrayed.</a:t>
            </a:r>
          </a:p>
          <a:p>
            <a:pPr marL="342900" indent="-342900">
              <a:buFont typeface="+mj-lt"/>
              <a:buAutoNum type="alphaLcParenR"/>
            </a:pPr>
            <a:endParaRPr lang="en-US" dirty="0"/>
          </a:p>
          <a:p>
            <a:pPr marL="342900" indent="-342900">
              <a:buFont typeface="+mj-lt"/>
              <a:buAutoNum type="alphaLcParenR"/>
            </a:pPr>
            <a:r>
              <a:rPr lang="en-US" b="1" dirty="0"/>
              <a:t>Read a biography (with your counselor’s approval) of someone who has made a contribution to America’s heritage. Tell some things you admire about this individual and some things you do not admire. Explain why you think this person has made a positive or a negative contribution to America’s heritage.</a:t>
            </a:r>
          </a:p>
          <a:p>
            <a:pPr marL="342900" indent="-342900">
              <a:buFont typeface="+mj-lt"/>
              <a:buAutoNum type="alphaLcParenR"/>
            </a:pPr>
            <a:endParaRPr lang="en-US" dirty="0"/>
          </a:p>
          <a:p>
            <a:pPr marL="342900" indent="-342900">
              <a:buFont typeface="+mj-lt"/>
              <a:buAutoNum type="alphaLcParenR"/>
            </a:pPr>
            <a:r>
              <a:rPr lang="en-US" dirty="0"/>
              <a:t>Listen to recordings of popular songs from various periods of American history. Share five of these songs with your counselor, and describe how each song reflects the way people felt about the period in which it was popular. If a recording is not available, have a copy of the lyrics available.</a:t>
            </a:r>
          </a:p>
        </p:txBody>
      </p:sp>
    </p:spTree>
    <p:extLst>
      <p:ext uri="{BB962C8B-B14F-4D97-AF65-F5344CB8AC3E}">
        <p14:creationId xmlns:p14="http://schemas.microsoft.com/office/powerpoint/2010/main" val="561379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29" y="0"/>
            <a:ext cx="12227974" cy="6856214"/>
            <a:chOff x="-16934" y="0"/>
            <a:chExt cx="12231160" cy="6856214"/>
          </a:xfrm>
        </p:grpSpPr>
        <p:pic>
          <p:nvPicPr>
            <p:cNvPr id="48" name="Picture 47">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9" name="Rectangle 48">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50" name="Picture 49">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51" name="Picture 50">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53" name="Straight Connector 52">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1697" y="3522131"/>
            <a:ext cx="6813893" cy="0"/>
          </a:xfrm>
          <a:prstGeom prst="line">
            <a:avLst/>
          </a:prstGeom>
        </p:spPr>
        <p:style>
          <a:lnRef idx="2">
            <a:schemeClr val="accent1"/>
          </a:lnRef>
          <a:fillRef idx="0">
            <a:schemeClr val="accent1"/>
          </a:fillRef>
          <a:effectRef idx="1">
            <a:schemeClr val="accent1"/>
          </a:effectRef>
          <a:fontRef idx="minor">
            <a:schemeClr val="tx1"/>
          </a:fontRef>
        </p:style>
      </p:cxnSp>
      <p:sp>
        <p:nvSpPr>
          <p:cNvPr id="55" name="Rectangle 54">
            <a:extLst>
              <a:ext uri="{FF2B5EF4-FFF2-40B4-BE49-F238E27FC236}">
                <a16:creationId xmlns:a16="http://schemas.microsoft.com/office/drawing/2014/main" id="{1CD07172-CD61-45EB-BEE3-F644503E5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5777"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EADA5DB-ED12-413A-AAB5-6A8D1152E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1" y="496090"/>
            <a:ext cx="3822219"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8BA45E5C-ACB9-49E8-B4DB-5255C237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853" y="609602"/>
            <a:ext cx="3551081"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B405EE7-CA76-41CC-8E70-07A9D71627FB}"/>
              </a:ext>
            </a:extLst>
          </p:cNvPr>
          <p:cNvSpPr>
            <a:spLocks noGrp="1"/>
          </p:cNvSpPr>
          <p:nvPr>
            <p:ph type="title"/>
          </p:nvPr>
        </p:nvSpPr>
        <p:spPr>
          <a:xfrm>
            <a:off x="826636" y="872061"/>
            <a:ext cx="3073140" cy="3436688"/>
          </a:xfrm>
        </p:spPr>
        <p:txBody>
          <a:bodyPr vert="horz" lIns="91440" tIns="45720" rIns="91440" bIns="45720" rtlCol="0" anchor="b">
            <a:normAutofit/>
          </a:bodyPr>
          <a:lstStyle/>
          <a:p>
            <a:pPr defTabSz="457200"/>
            <a:r>
              <a:rPr lang="en-US" sz="4100" dirty="0">
                <a:solidFill>
                  <a:srgbClr val="262626"/>
                </a:solidFill>
              </a:rPr>
              <a:t>Requirement 6</a:t>
            </a:r>
          </a:p>
        </p:txBody>
      </p:sp>
      <p:sp useBgFill="1">
        <p:nvSpPr>
          <p:cNvPr id="61" name="Rectangle 60">
            <a:extLst>
              <a:ext uri="{FF2B5EF4-FFF2-40B4-BE49-F238E27FC236}">
                <a16:creationId xmlns:a16="http://schemas.microsoft.com/office/drawing/2014/main" id="{857E618C-1D7B-4A51-90C1-6106CD8A1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4242" y="0"/>
            <a:ext cx="739458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D355558-752E-4832-ADC8-C89CE9BA4902}"/>
              </a:ext>
            </a:extLst>
          </p:cNvPr>
          <p:cNvSpPr txBox="1"/>
          <p:nvPr/>
        </p:nvSpPr>
        <p:spPr>
          <a:xfrm>
            <a:off x="5256212" y="872061"/>
            <a:ext cx="6446602" cy="1754326"/>
          </a:xfrm>
          <a:prstGeom prst="rect">
            <a:avLst/>
          </a:prstGeom>
          <a:noFill/>
        </p:spPr>
        <p:txBody>
          <a:bodyPr wrap="square" rtlCol="0">
            <a:spAutoFit/>
          </a:bodyPr>
          <a:lstStyle/>
          <a:p>
            <a:r>
              <a:rPr lang="en-US" dirty="0"/>
              <a:t>Discuss with your counselor the career opportunities in American heritage.</a:t>
            </a:r>
          </a:p>
          <a:p>
            <a:endParaRPr lang="en-US" dirty="0"/>
          </a:p>
          <a:p>
            <a:r>
              <a:rPr lang="en-US" dirty="0"/>
              <a:t>Pick one that interests you and explain how to prepare for this career. </a:t>
            </a:r>
          </a:p>
          <a:p>
            <a:endParaRPr lang="en-US" dirty="0"/>
          </a:p>
          <a:p>
            <a:r>
              <a:rPr lang="en-US" dirty="0"/>
              <a:t>Discuss what education and training are required for this career.</a:t>
            </a:r>
          </a:p>
        </p:txBody>
      </p:sp>
    </p:spTree>
    <p:extLst>
      <p:ext uri="{BB962C8B-B14F-4D97-AF65-F5344CB8AC3E}">
        <p14:creationId xmlns:p14="http://schemas.microsoft.com/office/powerpoint/2010/main" val="89816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7" name="Group 136">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29" y="0"/>
            <a:ext cx="12227974" cy="6856214"/>
            <a:chOff x="-16934" y="0"/>
            <a:chExt cx="12231160" cy="6856214"/>
          </a:xfrm>
        </p:grpSpPr>
        <p:pic>
          <p:nvPicPr>
            <p:cNvPr id="138" name="Picture 137">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9" name="Rectangle 138">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40" name="Picture 139">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41" name="Picture 140">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3" name="Straight Connector 142">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1697" y="3522131"/>
            <a:ext cx="6813893" cy="0"/>
          </a:xfrm>
          <a:prstGeom prst="line">
            <a:avLst/>
          </a:prstGeom>
        </p:spPr>
        <p:style>
          <a:lnRef idx="2">
            <a:schemeClr val="accent1"/>
          </a:lnRef>
          <a:fillRef idx="0">
            <a:schemeClr val="accent1"/>
          </a:fillRef>
          <a:effectRef idx="1">
            <a:schemeClr val="accent1"/>
          </a:effectRef>
          <a:fontRef idx="minor">
            <a:schemeClr val="tx1"/>
          </a:fontRef>
        </p:style>
      </p:cxnSp>
      <p:sp>
        <p:nvSpPr>
          <p:cNvPr id="145" name="Rectangle 144">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Signing of the United States Declaration of Independence - Wikipedia">
            <a:extLst>
              <a:ext uri="{FF2B5EF4-FFF2-40B4-BE49-F238E27FC236}">
                <a16:creationId xmlns:a16="http://schemas.microsoft.com/office/drawing/2014/main" id="{F462D558-086D-4755-873F-F35013C7316B}"/>
              </a:ext>
            </a:extLst>
          </p:cNvPr>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t="12516" b="2556"/>
          <a:stretch/>
        </p:blipFill>
        <p:spPr bwMode="auto">
          <a:xfrm>
            <a:off x="20" y="10"/>
            <a:ext cx="121888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1580F07-D2C9-48F2-9AA6-48C37F8577D0}"/>
              </a:ext>
            </a:extLst>
          </p:cNvPr>
          <p:cNvSpPr>
            <a:spLocks noGrp="1"/>
          </p:cNvSpPr>
          <p:nvPr>
            <p:ph type="title"/>
          </p:nvPr>
        </p:nvSpPr>
        <p:spPr>
          <a:xfrm>
            <a:off x="2691696" y="1871131"/>
            <a:ext cx="6813894" cy="1515533"/>
          </a:xfrm>
        </p:spPr>
        <p:txBody>
          <a:bodyPr vert="horz" lIns="91440" tIns="45720" rIns="91440" bIns="45720" rtlCol="0" anchor="b">
            <a:normAutofit/>
          </a:bodyPr>
          <a:lstStyle/>
          <a:p>
            <a:pPr defTabSz="457200">
              <a:lnSpc>
                <a:spcPct val="90000"/>
              </a:lnSpc>
            </a:pPr>
            <a:r>
              <a:rPr lang="en-US" sz="5000">
                <a:solidFill>
                  <a:srgbClr val="FFFFFF"/>
                </a:solidFill>
              </a:rPr>
              <a:t>The Declaration of Independence</a:t>
            </a:r>
          </a:p>
        </p:txBody>
      </p:sp>
      <p:cxnSp>
        <p:nvCxnSpPr>
          <p:cNvPr id="147" name="Straight Connector 146">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8968" y="3510608"/>
            <a:ext cx="5119306"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77920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20FF41-C259-4BB0-B6BF-E8D210262267}"/>
              </a:ext>
            </a:extLst>
          </p:cNvPr>
          <p:cNvSpPr>
            <a:spLocks noGrp="1"/>
          </p:cNvSpPr>
          <p:nvPr>
            <p:ph idx="4294967295"/>
          </p:nvPr>
        </p:nvSpPr>
        <p:spPr>
          <a:xfrm>
            <a:off x="836612" y="762000"/>
            <a:ext cx="10515600" cy="5334000"/>
          </a:xfrm>
        </p:spPr>
        <p:txBody>
          <a:bodyPr anchor="ctr"/>
          <a:lstStyle/>
          <a:p>
            <a:pPr marL="0" indent="0">
              <a:buNone/>
            </a:pPr>
            <a:r>
              <a:rPr lang="en-US" dirty="0"/>
              <a:t>In Congress, July 4, 1776.</a:t>
            </a:r>
          </a:p>
          <a:p>
            <a:pPr marL="0" indent="0">
              <a:buNone/>
            </a:pPr>
            <a:r>
              <a:rPr lang="en-US" b="1" dirty="0"/>
              <a:t>The unanimous Declaration of the thirteen united States of America,</a:t>
            </a:r>
            <a:r>
              <a:rPr lang="en-US" dirty="0"/>
              <a:t> When in the Course of human events, it becomes necessary for one people to dissolve the political bands which have connected them with another, and to assume among the powers of the earth, the separate and equal station to which the Laws of Nature and of Nature's God entitle them, a decent respect to the opinions of mankind requires that they should declare the causes which impel them to the separation.</a:t>
            </a:r>
          </a:p>
          <a:p>
            <a:endParaRPr lang="en-US" dirty="0"/>
          </a:p>
        </p:txBody>
      </p:sp>
    </p:spTree>
    <p:extLst>
      <p:ext uri="{BB962C8B-B14F-4D97-AF65-F5344CB8AC3E}">
        <p14:creationId xmlns:p14="http://schemas.microsoft.com/office/powerpoint/2010/main" val="178631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20FF41-C259-4BB0-B6BF-E8D210262267}"/>
              </a:ext>
            </a:extLst>
          </p:cNvPr>
          <p:cNvSpPr>
            <a:spLocks noGrp="1"/>
          </p:cNvSpPr>
          <p:nvPr>
            <p:ph idx="4294967295"/>
          </p:nvPr>
        </p:nvSpPr>
        <p:spPr>
          <a:xfrm>
            <a:off x="836612" y="762000"/>
            <a:ext cx="10515600" cy="5334000"/>
          </a:xfrm>
        </p:spPr>
        <p:txBody>
          <a:bodyPr anchor="ctr"/>
          <a:lstStyle/>
          <a:p>
            <a:pPr marL="0" indent="0">
              <a:buNone/>
            </a:pPr>
            <a:r>
              <a:rPr lang="en-US" dirty="0"/>
              <a:t>We hold these truths to be self-evident, that all men are created equal, that they are endowed by their Creator with certain unalienable Rights, that among these are Life, Liberty and the pursuit of Happiness.--That to secure these rights, Governments are instituted among Men, deriving their just powers from the consent of the governed, --That whenever any Form of Government becomes destructive of these ends, it is the Right of the People to alter or to abolish it, and to institute new Government, laying its foundation on such principles and organizing its powers in such form, as to them shall seem most likely to effect their Safety and Happiness. </a:t>
            </a:r>
          </a:p>
        </p:txBody>
      </p:sp>
    </p:spTree>
    <p:extLst>
      <p:ext uri="{BB962C8B-B14F-4D97-AF65-F5344CB8AC3E}">
        <p14:creationId xmlns:p14="http://schemas.microsoft.com/office/powerpoint/2010/main" val="44659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20FF41-C259-4BB0-B6BF-E8D210262267}"/>
              </a:ext>
            </a:extLst>
          </p:cNvPr>
          <p:cNvSpPr>
            <a:spLocks noGrp="1"/>
          </p:cNvSpPr>
          <p:nvPr>
            <p:ph idx="4294967295"/>
          </p:nvPr>
        </p:nvSpPr>
        <p:spPr>
          <a:xfrm>
            <a:off x="836612" y="762000"/>
            <a:ext cx="10515600" cy="5334000"/>
          </a:xfrm>
        </p:spPr>
        <p:txBody>
          <a:bodyPr anchor="ctr"/>
          <a:lstStyle/>
          <a:p>
            <a:pPr marL="0" indent="0">
              <a:buNone/>
            </a:pPr>
            <a:r>
              <a:rPr lang="en-US" dirty="0"/>
              <a:t>Prudence, indeed, will dictate that Governments long established should not be changed for light and transient causes; and accordingly all experience hath shewn, that mankind are more disposed to suffer, while evils are sufferable, than to right themselves by abolishing the forms to which they are accustomed. But when a long train of abuses and usurpations, pursuing invariably the same Object evinces a design to reduce them under absolute Despotism, it is their right, it is their duty, to throw off such Government, and to provide new Guards for their future security.</a:t>
            </a:r>
          </a:p>
        </p:txBody>
      </p:sp>
    </p:spTree>
    <p:extLst>
      <p:ext uri="{BB962C8B-B14F-4D97-AF65-F5344CB8AC3E}">
        <p14:creationId xmlns:p14="http://schemas.microsoft.com/office/powerpoint/2010/main" val="777004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575D7A7-3C36-4508-9BC6-70A93BD3C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29" y="0"/>
            <a:ext cx="12227974" cy="6856214"/>
            <a:chOff x="-16934" y="0"/>
            <a:chExt cx="12231160" cy="6856214"/>
          </a:xfrm>
        </p:grpSpPr>
        <p:pic>
          <p:nvPicPr>
            <p:cNvPr id="10" name="Picture 9">
              <a:extLst>
                <a:ext uri="{FF2B5EF4-FFF2-40B4-BE49-F238E27FC236}">
                  <a16:creationId xmlns:a16="http://schemas.microsoft.com/office/drawing/2014/main" id="{BC964A0D-06B7-4C16-AC9F-20ADDA8059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F5703F5C-55DF-45CD-BC3F-3BE8F1033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A8C7134F-70F9-4826-A97E-9B39AEA08F5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39351E73-B6DD-4B56-8EE9-C16B5711C46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id="{AE446D0E-6531-40B7-A182-FB860243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1697" y="3522131"/>
            <a:ext cx="6813893"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7" name="Rectangle 16">
            <a:extLst>
              <a:ext uri="{FF2B5EF4-FFF2-40B4-BE49-F238E27FC236}">
                <a16:creationId xmlns:a16="http://schemas.microsoft.com/office/drawing/2014/main" id="{C8BABCA7-C1E0-41BA-A822-5F61251A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blipFill>
            <a:blip r:embed="rId5"/>
            <a:stretch/>
          </a:blipFill>
          <a:ln w="15875" cap="flat" cmpd="sng" algn="ctr">
            <a:solidFill>
              <a:srgbClr val="B15E2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panose="02020404030301010803"/>
              <a:ea typeface="+mn-ea"/>
              <a:cs typeface="+mn-cs"/>
            </a:endParaRPr>
          </a:p>
        </p:txBody>
      </p:sp>
      <p:grpSp>
        <p:nvGrpSpPr>
          <p:cNvPr id="19" name="Group 18">
            <a:extLst>
              <a:ext uri="{FF2B5EF4-FFF2-40B4-BE49-F238E27FC236}">
                <a16:creationId xmlns:a16="http://schemas.microsoft.com/office/drawing/2014/main" id="{2E5D6EB5-6FDB-477A-98F5-7409CD537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5650" cy="6872226"/>
            <a:chOff x="0" y="0"/>
            <a:chExt cx="12188825" cy="6872226"/>
          </a:xfrm>
        </p:grpSpPr>
        <p:pic>
          <p:nvPicPr>
            <p:cNvPr id="20" name="Picture 19">
              <a:extLst>
                <a:ext uri="{FF2B5EF4-FFF2-40B4-BE49-F238E27FC236}">
                  <a16:creationId xmlns:a16="http://schemas.microsoft.com/office/drawing/2014/main" id="{5BB75167-5757-4E5F-869B-5A350BF43A8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id="{C8338DAE-FFCB-472B-A9EE-77E42FDBD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52B2E0A0-4D94-4C05-97C1-32B5D88A2E8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23" name="Picture 22">
              <a:extLst>
                <a:ext uri="{FF2B5EF4-FFF2-40B4-BE49-F238E27FC236}">
                  <a16:creationId xmlns:a16="http://schemas.microsoft.com/office/drawing/2014/main" id="{A91E75C9-3350-4F0B-993E-89D3DBD76CC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4" name="Title 3">
            <a:extLst>
              <a:ext uri="{FF2B5EF4-FFF2-40B4-BE49-F238E27FC236}">
                <a16:creationId xmlns:a16="http://schemas.microsoft.com/office/drawing/2014/main" id="{F4EE3CEF-9BC2-4D9D-97B0-D3A3AAF44436}"/>
              </a:ext>
            </a:extLst>
          </p:cNvPr>
          <p:cNvSpPr>
            <a:spLocks noGrp="1"/>
          </p:cNvSpPr>
          <p:nvPr>
            <p:ph type="title"/>
          </p:nvPr>
        </p:nvSpPr>
        <p:spPr>
          <a:xfrm>
            <a:off x="2691696" y="1871131"/>
            <a:ext cx="6813894" cy="1515533"/>
          </a:xfrm>
        </p:spPr>
        <p:txBody>
          <a:bodyPr vert="horz" lIns="91440" tIns="45720" rIns="91440" bIns="45720" rtlCol="0" anchor="b">
            <a:normAutofit/>
          </a:bodyPr>
          <a:lstStyle/>
          <a:p>
            <a:pPr defTabSz="457200"/>
            <a:r>
              <a:rPr lang="en-US" sz="5400"/>
              <a:t>QUESTIONS</a:t>
            </a:r>
          </a:p>
        </p:txBody>
      </p:sp>
      <p:cxnSp>
        <p:nvCxnSpPr>
          <p:cNvPr id="25" name="Straight Connector 24">
            <a:extLst>
              <a:ext uri="{FF2B5EF4-FFF2-40B4-BE49-F238E27FC236}">
                <a16:creationId xmlns:a16="http://schemas.microsoft.com/office/drawing/2014/main" id="{889FB2CC-C7A1-4A53-A088-636FB487FE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1697" y="3522131"/>
            <a:ext cx="6813893"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5185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20FF41-C259-4BB0-B6BF-E8D210262267}"/>
              </a:ext>
            </a:extLst>
          </p:cNvPr>
          <p:cNvSpPr>
            <a:spLocks noGrp="1"/>
          </p:cNvSpPr>
          <p:nvPr>
            <p:ph idx="4294967295"/>
          </p:nvPr>
        </p:nvSpPr>
        <p:spPr>
          <a:xfrm>
            <a:off x="836612" y="762000"/>
            <a:ext cx="10515600" cy="5334000"/>
          </a:xfrm>
        </p:spPr>
        <p:txBody>
          <a:bodyPr anchor="ctr"/>
          <a:lstStyle/>
          <a:p>
            <a:pPr marL="0" indent="0">
              <a:buNone/>
            </a:pPr>
            <a:r>
              <a:rPr lang="en-US" dirty="0"/>
              <a:t>Such has been the patient sufferance of these Colonies; and such is now the necessity which constrains them to alter their former Systems of Government. The history of the present King of Great Britain is a history of repeated injuries and usurpations, all having in direct object the establishment of an absolute Tyranny over these States. To prove this, let Facts be submitted to a candid world.</a:t>
            </a:r>
          </a:p>
        </p:txBody>
      </p:sp>
    </p:spTree>
    <p:extLst>
      <p:ext uri="{BB962C8B-B14F-4D97-AF65-F5344CB8AC3E}">
        <p14:creationId xmlns:p14="http://schemas.microsoft.com/office/powerpoint/2010/main" val="395133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20FF41-C259-4BB0-B6BF-E8D210262267}"/>
              </a:ext>
            </a:extLst>
          </p:cNvPr>
          <p:cNvSpPr>
            <a:spLocks noGrp="1"/>
          </p:cNvSpPr>
          <p:nvPr>
            <p:ph idx="4294967295"/>
          </p:nvPr>
        </p:nvSpPr>
        <p:spPr>
          <a:xfrm>
            <a:off x="836612" y="762000"/>
            <a:ext cx="10515600" cy="5334000"/>
          </a:xfrm>
        </p:spPr>
        <p:txBody>
          <a:bodyPr anchor="ctr">
            <a:normAutofit/>
          </a:bodyPr>
          <a:lstStyle/>
          <a:p>
            <a:r>
              <a:rPr lang="en-US" dirty="0"/>
              <a:t>He has refused his Assent to Laws, the most wholesome and necessary for the public good.</a:t>
            </a:r>
          </a:p>
          <a:p>
            <a:r>
              <a:rPr lang="en-US" dirty="0"/>
              <a:t>He has forbidden his Governors to pass Laws of immediate and pressing importance, unless suspended in their operation till his Assent should be obtained; and when so suspended, he has utterly neglected to attend to them.</a:t>
            </a:r>
          </a:p>
          <a:p>
            <a:r>
              <a:rPr lang="en-US" dirty="0"/>
              <a:t>He has refused to pass other Laws for the accommodation of large districts of people, unless those people would relinquish the right of Representation in the Legislature, a right inestimable to them and formidable to tyrants only.</a:t>
            </a:r>
          </a:p>
        </p:txBody>
      </p:sp>
    </p:spTree>
    <p:extLst>
      <p:ext uri="{BB962C8B-B14F-4D97-AF65-F5344CB8AC3E}">
        <p14:creationId xmlns:p14="http://schemas.microsoft.com/office/powerpoint/2010/main" val="185263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1" y="496088"/>
            <a:ext cx="3822219"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853" y="609600"/>
            <a:ext cx="3551081"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13" name="Title 12"/>
          <p:cNvSpPr>
            <a:spLocks noGrp="1"/>
          </p:cNvSpPr>
          <p:nvPr>
            <p:ph type="title"/>
          </p:nvPr>
        </p:nvSpPr>
        <p:spPr>
          <a:xfrm>
            <a:off x="1055324" y="1055077"/>
            <a:ext cx="2532249" cy="4794578"/>
          </a:xfrm>
        </p:spPr>
        <p:txBody>
          <a:bodyPr>
            <a:normAutofit/>
          </a:bodyPr>
          <a:lstStyle/>
          <a:p>
            <a:r>
              <a:rPr lang="en-US">
                <a:solidFill>
                  <a:srgbClr val="262626"/>
                </a:solidFill>
              </a:rPr>
              <a:t>Why American Heritage?</a:t>
            </a:r>
          </a:p>
        </p:txBody>
      </p:sp>
      <p:sp useBgFill="1">
        <p:nvSpPr>
          <p:cNvPr id="27" name="Rectangle 26">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841" y="-2"/>
            <a:ext cx="7537984"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Content Placeholder 13">
            <a:extLst>
              <a:ext uri="{FF2B5EF4-FFF2-40B4-BE49-F238E27FC236}">
                <a16:creationId xmlns:a16="http://schemas.microsoft.com/office/drawing/2014/main" id="{88DDE46A-9B21-473B-A01E-7C26C6714D1B}"/>
              </a:ext>
            </a:extLst>
          </p:cNvPr>
          <p:cNvGraphicFramePr>
            <a:graphicFrameLocks noGrp="1"/>
          </p:cNvGraphicFramePr>
          <p:nvPr>
            <p:ph idx="1"/>
            <p:extLst>
              <p:ext uri="{D42A27DB-BD31-4B8C-83A1-F6EECF244321}">
                <p14:modId xmlns:p14="http://schemas.microsoft.com/office/powerpoint/2010/main" val="3554385164"/>
              </p:ext>
            </p:extLst>
          </p:nvPr>
        </p:nvGraphicFramePr>
        <p:xfrm>
          <a:off x="5468647" y="804670"/>
          <a:ext cx="5912669"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646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20FF41-C259-4BB0-B6BF-E8D210262267}"/>
              </a:ext>
            </a:extLst>
          </p:cNvPr>
          <p:cNvSpPr>
            <a:spLocks noGrp="1"/>
          </p:cNvSpPr>
          <p:nvPr>
            <p:ph idx="4294967295"/>
          </p:nvPr>
        </p:nvSpPr>
        <p:spPr>
          <a:xfrm>
            <a:off x="836612" y="762000"/>
            <a:ext cx="10515600" cy="5334000"/>
          </a:xfrm>
        </p:spPr>
        <p:txBody>
          <a:bodyPr anchor="ctr">
            <a:normAutofit/>
          </a:bodyPr>
          <a:lstStyle/>
          <a:p>
            <a:r>
              <a:rPr lang="en-US" dirty="0"/>
              <a:t>He has called together legislative bodies at places unusual, uncomfortable, and distant from the depository of their public Records, for the sole purpose of fatiguing them into compliance with his measures.</a:t>
            </a:r>
          </a:p>
          <a:p>
            <a:r>
              <a:rPr lang="en-US" dirty="0"/>
              <a:t>He has dissolved Representative Houses repeatedly, for opposing with manly firmness his invasions on the rights of the people.</a:t>
            </a:r>
          </a:p>
          <a:p>
            <a:r>
              <a:rPr lang="en-US" dirty="0"/>
              <a:t>He has refused for a long time, after such dissolutions, to cause others to be elected; whereby the Legislative powers, incapable of Annihilation, have returned to the People at large for their exercise; the State remaining in the mean time exposed to all the dangers of invasion from without, and convulsions within.</a:t>
            </a:r>
          </a:p>
        </p:txBody>
      </p:sp>
    </p:spTree>
    <p:extLst>
      <p:ext uri="{BB962C8B-B14F-4D97-AF65-F5344CB8AC3E}">
        <p14:creationId xmlns:p14="http://schemas.microsoft.com/office/powerpoint/2010/main" val="263235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20FF41-C259-4BB0-B6BF-E8D210262267}"/>
              </a:ext>
            </a:extLst>
          </p:cNvPr>
          <p:cNvSpPr>
            <a:spLocks noGrp="1"/>
          </p:cNvSpPr>
          <p:nvPr>
            <p:ph idx="4294967295"/>
          </p:nvPr>
        </p:nvSpPr>
        <p:spPr>
          <a:xfrm>
            <a:off x="836612" y="762000"/>
            <a:ext cx="10515600" cy="5334000"/>
          </a:xfrm>
        </p:spPr>
        <p:txBody>
          <a:bodyPr anchor="ctr">
            <a:normAutofit/>
          </a:bodyPr>
          <a:lstStyle/>
          <a:p>
            <a:r>
              <a:rPr lang="en-US" dirty="0"/>
              <a:t>He has </a:t>
            </a:r>
            <a:r>
              <a:rPr lang="en-US" dirty="0" err="1"/>
              <a:t>endeavoured</a:t>
            </a:r>
            <a:r>
              <a:rPr lang="en-US" dirty="0"/>
              <a:t> to prevent the population of these States; for that purpose obstructing the Laws for Naturalization of Foreigners; refusing to pass others to encourage their migrations hither, and raising the conditions of new Appropriations of Lands.</a:t>
            </a:r>
          </a:p>
          <a:p>
            <a:r>
              <a:rPr lang="en-US" dirty="0"/>
              <a:t>He has obstructed the Administration of Justice, by refusing his Assent to Laws for establishing Judiciary powers.</a:t>
            </a:r>
          </a:p>
          <a:p>
            <a:r>
              <a:rPr lang="en-US" dirty="0"/>
              <a:t>He has made Judges dependent on his Will alone, for the tenure of their offices, and the amount and payment of their salaries.</a:t>
            </a:r>
          </a:p>
        </p:txBody>
      </p:sp>
    </p:spTree>
    <p:extLst>
      <p:ext uri="{BB962C8B-B14F-4D97-AF65-F5344CB8AC3E}">
        <p14:creationId xmlns:p14="http://schemas.microsoft.com/office/powerpoint/2010/main" val="366863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20FF41-C259-4BB0-B6BF-E8D210262267}"/>
              </a:ext>
            </a:extLst>
          </p:cNvPr>
          <p:cNvSpPr>
            <a:spLocks noGrp="1"/>
          </p:cNvSpPr>
          <p:nvPr>
            <p:ph idx="4294967295"/>
          </p:nvPr>
        </p:nvSpPr>
        <p:spPr>
          <a:xfrm>
            <a:off x="836612" y="762000"/>
            <a:ext cx="10515600" cy="5334000"/>
          </a:xfrm>
        </p:spPr>
        <p:txBody>
          <a:bodyPr anchor="ctr">
            <a:normAutofit/>
          </a:bodyPr>
          <a:lstStyle/>
          <a:p>
            <a:r>
              <a:rPr lang="en-US" dirty="0"/>
              <a:t>He has erected a multitude of New Offices, and sent hither swarms of Officers to </a:t>
            </a:r>
            <a:r>
              <a:rPr lang="en-US" dirty="0" err="1"/>
              <a:t>harrass</a:t>
            </a:r>
            <a:r>
              <a:rPr lang="en-US" dirty="0"/>
              <a:t> our people, and eat out their substance.</a:t>
            </a:r>
          </a:p>
          <a:p>
            <a:r>
              <a:rPr lang="en-US" dirty="0"/>
              <a:t>He has kept among us, in times of peace, Standing Armies without the Consent of our legislatures.</a:t>
            </a:r>
          </a:p>
          <a:p>
            <a:r>
              <a:rPr lang="en-US" dirty="0"/>
              <a:t>He has affected to render the Military independent of and superior to the Civil power.</a:t>
            </a:r>
          </a:p>
        </p:txBody>
      </p:sp>
    </p:spTree>
    <p:extLst>
      <p:ext uri="{BB962C8B-B14F-4D97-AF65-F5344CB8AC3E}">
        <p14:creationId xmlns:p14="http://schemas.microsoft.com/office/powerpoint/2010/main" val="36970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20FF41-C259-4BB0-B6BF-E8D210262267}"/>
              </a:ext>
            </a:extLst>
          </p:cNvPr>
          <p:cNvSpPr>
            <a:spLocks noGrp="1"/>
          </p:cNvSpPr>
          <p:nvPr>
            <p:ph idx="4294967295"/>
          </p:nvPr>
        </p:nvSpPr>
        <p:spPr>
          <a:xfrm>
            <a:off x="836612" y="762000"/>
            <a:ext cx="10515600" cy="5334000"/>
          </a:xfrm>
        </p:spPr>
        <p:txBody>
          <a:bodyPr anchor="ctr">
            <a:normAutofit/>
          </a:bodyPr>
          <a:lstStyle/>
          <a:p>
            <a:r>
              <a:rPr lang="en-US" dirty="0"/>
              <a:t>He has combined with others to subject us to a jurisdiction foreign to our constitution, and unacknowledged by our laws; giving his Assent to their Acts of pretended Legislation:</a:t>
            </a:r>
          </a:p>
          <a:p>
            <a:r>
              <a:rPr lang="en-US" dirty="0"/>
              <a:t>For Quartering large bodies of armed troops among us:</a:t>
            </a:r>
          </a:p>
          <a:p>
            <a:r>
              <a:rPr lang="en-US" dirty="0"/>
              <a:t>For protecting them, by a mock Trial, from punishment for any Murders which they should commit on the Inhabitants of these States:</a:t>
            </a:r>
          </a:p>
        </p:txBody>
      </p:sp>
    </p:spTree>
    <p:extLst>
      <p:ext uri="{BB962C8B-B14F-4D97-AF65-F5344CB8AC3E}">
        <p14:creationId xmlns:p14="http://schemas.microsoft.com/office/powerpoint/2010/main" val="238884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20FF41-C259-4BB0-B6BF-E8D210262267}"/>
              </a:ext>
            </a:extLst>
          </p:cNvPr>
          <p:cNvSpPr>
            <a:spLocks noGrp="1"/>
          </p:cNvSpPr>
          <p:nvPr>
            <p:ph idx="4294967295"/>
          </p:nvPr>
        </p:nvSpPr>
        <p:spPr>
          <a:xfrm>
            <a:off x="836612" y="762000"/>
            <a:ext cx="10515600" cy="5334000"/>
          </a:xfrm>
        </p:spPr>
        <p:txBody>
          <a:bodyPr anchor="ctr">
            <a:normAutofit/>
          </a:bodyPr>
          <a:lstStyle/>
          <a:p>
            <a:r>
              <a:rPr lang="en-US" dirty="0"/>
              <a:t>For cutting off our Trade with all parts of the world:</a:t>
            </a:r>
          </a:p>
          <a:p>
            <a:r>
              <a:rPr lang="en-US" dirty="0"/>
              <a:t>For imposing Taxes on us without our Consent:</a:t>
            </a:r>
          </a:p>
          <a:p>
            <a:r>
              <a:rPr lang="en-US" dirty="0"/>
              <a:t>For depriving us in many cases, of the benefits of Trial by Jury:</a:t>
            </a:r>
          </a:p>
          <a:p>
            <a:r>
              <a:rPr lang="en-US" dirty="0"/>
              <a:t>For transporting us beyond Seas to be tried for pretended offences</a:t>
            </a:r>
          </a:p>
        </p:txBody>
      </p:sp>
    </p:spTree>
    <p:extLst>
      <p:ext uri="{BB962C8B-B14F-4D97-AF65-F5344CB8AC3E}">
        <p14:creationId xmlns:p14="http://schemas.microsoft.com/office/powerpoint/2010/main" val="271462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20FF41-C259-4BB0-B6BF-E8D210262267}"/>
              </a:ext>
            </a:extLst>
          </p:cNvPr>
          <p:cNvSpPr>
            <a:spLocks noGrp="1"/>
          </p:cNvSpPr>
          <p:nvPr>
            <p:ph idx="4294967295"/>
          </p:nvPr>
        </p:nvSpPr>
        <p:spPr>
          <a:xfrm>
            <a:off x="836612" y="762000"/>
            <a:ext cx="10515600" cy="5334000"/>
          </a:xfrm>
        </p:spPr>
        <p:txBody>
          <a:bodyPr anchor="ctr">
            <a:normAutofit/>
          </a:bodyPr>
          <a:lstStyle/>
          <a:p>
            <a:r>
              <a:rPr lang="en-US" dirty="0"/>
              <a:t>For abolishing the free System of English Laws in a </a:t>
            </a:r>
            <a:r>
              <a:rPr lang="en-US" dirty="0" err="1"/>
              <a:t>neighbouring</a:t>
            </a:r>
            <a:r>
              <a:rPr lang="en-US" dirty="0"/>
              <a:t> Province, establishing therein an Arbitrary government, and enlarging its Boundaries so as to render it at once an example and fit instrument for introducing the same absolute rule into these Colonies:</a:t>
            </a:r>
          </a:p>
          <a:p>
            <a:r>
              <a:rPr lang="en-US" dirty="0"/>
              <a:t>For taking away our Charters, abolishing our most valuable Laws, and altering fundamentally the Forms of our Governments:</a:t>
            </a:r>
          </a:p>
          <a:p>
            <a:r>
              <a:rPr lang="en-US" dirty="0"/>
              <a:t>For suspending our own Legislatures, and declaring themselves invested with power to legislate for us in all cases whatsoever.</a:t>
            </a:r>
          </a:p>
        </p:txBody>
      </p:sp>
    </p:spTree>
    <p:extLst>
      <p:ext uri="{BB962C8B-B14F-4D97-AF65-F5344CB8AC3E}">
        <p14:creationId xmlns:p14="http://schemas.microsoft.com/office/powerpoint/2010/main" val="248837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20FF41-C259-4BB0-B6BF-E8D210262267}"/>
              </a:ext>
            </a:extLst>
          </p:cNvPr>
          <p:cNvSpPr>
            <a:spLocks noGrp="1"/>
          </p:cNvSpPr>
          <p:nvPr>
            <p:ph idx="4294967295"/>
          </p:nvPr>
        </p:nvSpPr>
        <p:spPr>
          <a:xfrm>
            <a:off x="836612" y="762000"/>
            <a:ext cx="10515600" cy="5334000"/>
          </a:xfrm>
        </p:spPr>
        <p:txBody>
          <a:bodyPr anchor="ctr">
            <a:normAutofit/>
          </a:bodyPr>
          <a:lstStyle/>
          <a:p>
            <a:r>
              <a:rPr lang="en-US" dirty="0"/>
              <a:t>He has abdicated Government here, by declaring us out of his Protection and waging War against us.</a:t>
            </a:r>
          </a:p>
          <a:p>
            <a:r>
              <a:rPr lang="en-US" dirty="0"/>
              <a:t>He has plundered our seas, ravaged our Coasts, burnt our towns, and destroyed the lives of our people.</a:t>
            </a:r>
          </a:p>
          <a:p>
            <a:r>
              <a:rPr lang="en-US" dirty="0"/>
              <a:t>He is at this time transporting large Armies of foreign Mercenaries to </a:t>
            </a:r>
            <a:r>
              <a:rPr lang="en-US" dirty="0" err="1"/>
              <a:t>compleat</a:t>
            </a:r>
            <a:r>
              <a:rPr lang="en-US" dirty="0"/>
              <a:t> the works of death, desolation and tyranny, already begun with circumstances of Cruelty &amp; perfidy scarcely paralleled in the most barbarous ages, and totally unworthy the Head of a civilized nation.</a:t>
            </a:r>
          </a:p>
        </p:txBody>
      </p:sp>
    </p:spTree>
    <p:extLst>
      <p:ext uri="{BB962C8B-B14F-4D97-AF65-F5344CB8AC3E}">
        <p14:creationId xmlns:p14="http://schemas.microsoft.com/office/powerpoint/2010/main" val="120155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20FF41-C259-4BB0-B6BF-E8D210262267}"/>
              </a:ext>
            </a:extLst>
          </p:cNvPr>
          <p:cNvSpPr>
            <a:spLocks noGrp="1"/>
          </p:cNvSpPr>
          <p:nvPr>
            <p:ph idx="4294967295"/>
          </p:nvPr>
        </p:nvSpPr>
        <p:spPr>
          <a:xfrm>
            <a:off x="836612" y="762000"/>
            <a:ext cx="10515600" cy="5334000"/>
          </a:xfrm>
        </p:spPr>
        <p:txBody>
          <a:bodyPr anchor="ctr">
            <a:normAutofit/>
          </a:bodyPr>
          <a:lstStyle/>
          <a:p>
            <a:r>
              <a:rPr lang="en-US" dirty="0"/>
              <a:t>He has constrained our fellow Citizens taken Captive on the high Seas to bear Arms against their Country, to become the executioners of their friends and Brethren, or to fall themselves by their Hands.</a:t>
            </a:r>
          </a:p>
          <a:p>
            <a:r>
              <a:rPr lang="en-US" dirty="0"/>
              <a:t>He has excited domestic insurrections amongst us, and has </a:t>
            </a:r>
            <a:r>
              <a:rPr lang="en-US" dirty="0" err="1"/>
              <a:t>endeavoured</a:t>
            </a:r>
            <a:r>
              <a:rPr lang="en-US" dirty="0"/>
              <a:t> to bring on the inhabitants of our frontiers, the merciless Indian Savages, whose known rule of warfare, is an undistinguished destruction of all ages, sexes and conditions.</a:t>
            </a:r>
          </a:p>
        </p:txBody>
      </p:sp>
    </p:spTree>
    <p:extLst>
      <p:ext uri="{BB962C8B-B14F-4D97-AF65-F5344CB8AC3E}">
        <p14:creationId xmlns:p14="http://schemas.microsoft.com/office/powerpoint/2010/main" val="350844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20FF41-C259-4BB0-B6BF-E8D210262267}"/>
              </a:ext>
            </a:extLst>
          </p:cNvPr>
          <p:cNvSpPr>
            <a:spLocks noGrp="1"/>
          </p:cNvSpPr>
          <p:nvPr>
            <p:ph idx="4294967295"/>
          </p:nvPr>
        </p:nvSpPr>
        <p:spPr>
          <a:xfrm>
            <a:off x="836612" y="762000"/>
            <a:ext cx="10515600" cy="5334000"/>
          </a:xfrm>
        </p:spPr>
        <p:txBody>
          <a:bodyPr anchor="ctr">
            <a:normAutofit/>
          </a:bodyPr>
          <a:lstStyle/>
          <a:p>
            <a:pPr marL="0" indent="0">
              <a:buNone/>
            </a:pPr>
            <a:r>
              <a:rPr lang="en-US" dirty="0"/>
              <a:t>In every stage of these Oppressions We have Petitioned for Redress in the most humble terms: Our repeated Petitions have been answered only by repeated injury. A Prince whose character is thus marked by every act which may define a Tyrant, is unfit to be the ruler of a free people.</a:t>
            </a:r>
          </a:p>
        </p:txBody>
      </p:sp>
    </p:spTree>
    <p:extLst>
      <p:ext uri="{BB962C8B-B14F-4D97-AF65-F5344CB8AC3E}">
        <p14:creationId xmlns:p14="http://schemas.microsoft.com/office/powerpoint/2010/main" val="395538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20FF41-C259-4BB0-B6BF-E8D210262267}"/>
              </a:ext>
            </a:extLst>
          </p:cNvPr>
          <p:cNvSpPr>
            <a:spLocks noGrp="1"/>
          </p:cNvSpPr>
          <p:nvPr>
            <p:ph idx="4294967295"/>
          </p:nvPr>
        </p:nvSpPr>
        <p:spPr>
          <a:xfrm>
            <a:off x="836612" y="762000"/>
            <a:ext cx="10515600" cy="5334000"/>
          </a:xfrm>
        </p:spPr>
        <p:txBody>
          <a:bodyPr anchor="ctr">
            <a:normAutofit/>
          </a:bodyPr>
          <a:lstStyle/>
          <a:p>
            <a:pPr marL="0" indent="0">
              <a:buNone/>
            </a:pPr>
            <a:r>
              <a:rPr lang="en-US" dirty="0"/>
              <a:t>Nor have We been wanting in attentions to our </a:t>
            </a:r>
            <a:r>
              <a:rPr lang="en-US" dirty="0" err="1"/>
              <a:t>Brittish</a:t>
            </a:r>
            <a:r>
              <a:rPr lang="en-US" dirty="0"/>
              <a:t> brethren. We have warned them from time to time of attempts by their legislature to extend an unwarrantable jurisdiction over us. We have reminded them of the circumstances of our emigration and settlement here. We have appealed to their native justice and magnanimity, and we have conjured them by the ties of our common kindred to disavow these usurpations, which, would inevitably interrupt our connections and correspondence. They too have been deaf to the voice of justice and of consanguinity. We must, therefore, acquiesce in the necessity, which denounces our Separation, and hold them, as we hold the rest of mankind, Enemies in War, in Peace Friends.</a:t>
            </a:r>
          </a:p>
        </p:txBody>
      </p:sp>
    </p:spTree>
    <p:extLst>
      <p:ext uri="{BB962C8B-B14F-4D97-AF65-F5344CB8AC3E}">
        <p14:creationId xmlns:p14="http://schemas.microsoft.com/office/powerpoint/2010/main" val="246704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8" name="Group 138">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29" y="0"/>
            <a:ext cx="12227974" cy="6856214"/>
            <a:chOff x="-16934" y="0"/>
            <a:chExt cx="12231160" cy="6856214"/>
          </a:xfrm>
        </p:grpSpPr>
        <p:pic>
          <p:nvPicPr>
            <p:cNvPr id="140" name="Picture 139">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1" name="Rectangle 140">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42" name="Picture 141">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0249" name="Picture 142">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0250" name="Straight Connector 144">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1697" y="3522131"/>
            <a:ext cx="6813893" cy="0"/>
          </a:xfrm>
          <a:prstGeom prst="line">
            <a:avLst/>
          </a:prstGeom>
        </p:spPr>
        <p:style>
          <a:lnRef idx="2">
            <a:schemeClr val="accent1"/>
          </a:lnRef>
          <a:fillRef idx="0">
            <a:schemeClr val="accent1"/>
          </a:fillRef>
          <a:effectRef idx="1">
            <a:schemeClr val="accent1"/>
          </a:effectRef>
          <a:fontRef idx="minor">
            <a:schemeClr val="tx1"/>
          </a:fontRef>
        </p:style>
      </p:cxnSp>
      <p:sp>
        <p:nvSpPr>
          <p:cNvPr id="10251" name="Rectangle 146">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6" name="Picture 6" descr="Checklist Stock Photos, Pictures &amp; Royalty-Free Images - iStock">
            <a:extLst>
              <a:ext uri="{FF2B5EF4-FFF2-40B4-BE49-F238E27FC236}">
                <a16:creationId xmlns:a16="http://schemas.microsoft.com/office/drawing/2014/main" id="{41636FF4-220E-4116-9529-4BDFD187380D}"/>
              </a:ext>
            </a:extLst>
          </p:cNvPr>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t="9864" b="3906"/>
          <a:stretch/>
        </p:blipFill>
        <p:spPr bwMode="auto">
          <a:xfrm>
            <a:off x="20" y="10"/>
            <a:ext cx="121888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1580F07-D2C9-48F2-9AA6-48C37F8577D0}"/>
              </a:ext>
            </a:extLst>
          </p:cNvPr>
          <p:cNvSpPr>
            <a:spLocks noGrp="1"/>
          </p:cNvSpPr>
          <p:nvPr>
            <p:ph type="title"/>
          </p:nvPr>
        </p:nvSpPr>
        <p:spPr>
          <a:xfrm>
            <a:off x="2691696" y="1871131"/>
            <a:ext cx="6813894" cy="1515533"/>
          </a:xfrm>
        </p:spPr>
        <p:txBody>
          <a:bodyPr vert="horz" lIns="91440" tIns="45720" rIns="91440" bIns="45720" rtlCol="0" anchor="b">
            <a:normAutofit/>
          </a:bodyPr>
          <a:lstStyle/>
          <a:p>
            <a:pPr defTabSz="457200">
              <a:lnSpc>
                <a:spcPct val="90000"/>
              </a:lnSpc>
            </a:pPr>
            <a:r>
              <a:rPr lang="en-US" sz="5000" dirty="0">
                <a:solidFill>
                  <a:srgbClr val="FFFFFF"/>
                </a:solidFill>
              </a:rPr>
              <a:t>Requirements &amp; Expectations</a:t>
            </a:r>
          </a:p>
        </p:txBody>
      </p:sp>
      <p:cxnSp>
        <p:nvCxnSpPr>
          <p:cNvPr id="149" name="Straight Connector 148">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8968" y="3510608"/>
            <a:ext cx="5119306"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75207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20FF41-C259-4BB0-B6BF-E8D210262267}"/>
              </a:ext>
            </a:extLst>
          </p:cNvPr>
          <p:cNvSpPr>
            <a:spLocks noGrp="1"/>
          </p:cNvSpPr>
          <p:nvPr>
            <p:ph idx="4294967295"/>
          </p:nvPr>
        </p:nvSpPr>
        <p:spPr>
          <a:xfrm>
            <a:off x="836612" y="762000"/>
            <a:ext cx="10515600" cy="5334000"/>
          </a:xfrm>
        </p:spPr>
        <p:txBody>
          <a:bodyPr anchor="ctr">
            <a:normAutofit/>
          </a:bodyPr>
          <a:lstStyle/>
          <a:p>
            <a:pPr marL="0" indent="0">
              <a:buNone/>
            </a:pPr>
            <a:r>
              <a:rPr lang="en-US" dirty="0"/>
              <a:t>We, therefore, the Representatives of the united States of America, in General Congress, Assembled, appealing to the Supreme Judge of the world for the rectitude of our intentions, do, in the Name, and by Authority of the good People of these Colonies, solemnly publish and declare, That these United Colonies are, and of Right ought to be Free and Independent States; that they are Absolved from all Allegiance to the British Crown, and that all political connection between them and the State of Great Britain, is and ought to be totally dissolved; and that as Free and Independent States, they have full Power to levy War, conclude Peace, contract Alliances, establish Commerce, and to do all other Acts and Things which Independent States may of right do. And for the support of this Declaration, with a firm reliance on the protection of divine Providence, we mutually pledge to each other our Lives, our Fortunes and our sacred Honor.</a:t>
            </a:r>
          </a:p>
        </p:txBody>
      </p:sp>
    </p:spTree>
    <p:extLst>
      <p:ext uri="{BB962C8B-B14F-4D97-AF65-F5344CB8AC3E}">
        <p14:creationId xmlns:p14="http://schemas.microsoft.com/office/powerpoint/2010/main" val="116024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575D7A7-3C36-4508-9BC6-70A93BD3C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29" y="0"/>
            <a:ext cx="12227974" cy="6856214"/>
            <a:chOff x="-16934" y="0"/>
            <a:chExt cx="12231160" cy="6856214"/>
          </a:xfrm>
        </p:grpSpPr>
        <p:pic>
          <p:nvPicPr>
            <p:cNvPr id="10" name="Picture 9">
              <a:extLst>
                <a:ext uri="{FF2B5EF4-FFF2-40B4-BE49-F238E27FC236}">
                  <a16:creationId xmlns:a16="http://schemas.microsoft.com/office/drawing/2014/main" id="{BC964A0D-06B7-4C16-AC9F-20ADDA8059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F5703F5C-55DF-45CD-BC3F-3BE8F1033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A8C7134F-70F9-4826-A97E-9B39AEA08F5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39351E73-B6DD-4B56-8EE9-C16B5711C46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id="{AE446D0E-6531-40B7-A182-FB860243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1697" y="3522131"/>
            <a:ext cx="6813893"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7" name="Rectangle 16">
            <a:extLst>
              <a:ext uri="{FF2B5EF4-FFF2-40B4-BE49-F238E27FC236}">
                <a16:creationId xmlns:a16="http://schemas.microsoft.com/office/drawing/2014/main" id="{C8BABCA7-C1E0-41BA-A822-5F61251A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blipFill>
            <a:blip r:embed="rId5"/>
            <a:stretch/>
          </a:blipFill>
          <a:ln w="15875" cap="flat" cmpd="sng" algn="ctr">
            <a:solidFill>
              <a:srgbClr val="B15E2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panose="02020404030301010803"/>
              <a:ea typeface="+mn-ea"/>
              <a:cs typeface="+mn-cs"/>
            </a:endParaRPr>
          </a:p>
        </p:txBody>
      </p:sp>
      <p:grpSp>
        <p:nvGrpSpPr>
          <p:cNvPr id="19" name="Group 18">
            <a:extLst>
              <a:ext uri="{FF2B5EF4-FFF2-40B4-BE49-F238E27FC236}">
                <a16:creationId xmlns:a16="http://schemas.microsoft.com/office/drawing/2014/main" id="{2E5D6EB5-6FDB-477A-98F5-7409CD537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5650" cy="6872226"/>
            <a:chOff x="0" y="0"/>
            <a:chExt cx="12188825" cy="6872226"/>
          </a:xfrm>
        </p:grpSpPr>
        <p:pic>
          <p:nvPicPr>
            <p:cNvPr id="20" name="Picture 19">
              <a:extLst>
                <a:ext uri="{FF2B5EF4-FFF2-40B4-BE49-F238E27FC236}">
                  <a16:creationId xmlns:a16="http://schemas.microsoft.com/office/drawing/2014/main" id="{5BB75167-5757-4E5F-869B-5A350BF43A8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id="{C8338DAE-FFCB-472B-A9EE-77E42FDBD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52B2E0A0-4D94-4C05-97C1-32B5D88A2E8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23" name="Picture 22">
              <a:extLst>
                <a:ext uri="{FF2B5EF4-FFF2-40B4-BE49-F238E27FC236}">
                  <a16:creationId xmlns:a16="http://schemas.microsoft.com/office/drawing/2014/main" id="{A91E75C9-3350-4F0B-993E-89D3DBD76CC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4" name="Title 3">
            <a:extLst>
              <a:ext uri="{FF2B5EF4-FFF2-40B4-BE49-F238E27FC236}">
                <a16:creationId xmlns:a16="http://schemas.microsoft.com/office/drawing/2014/main" id="{F4EE3CEF-9BC2-4D9D-97B0-D3A3AAF44436}"/>
              </a:ext>
            </a:extLst>
          </p:cNvPr>
          <p:cNvSpPr>
            <a:spLocks noGrp="1"/>
          </p:cNvSpPr>
          <p:nvPr>
            <p:ph type="title"/>
          </p:nvPr>
        </p:nvSpPr>
        <p:spPr>
          <a:xfrm>
            <a:off x="2691696" y="1871131"/>
            <a:ext cx="6813894" cy="1515533"/>
          </a:xfrm>
        </p:spPr>
        <p:txBody>
          <a:bodyPr vert="horz" lIns="91440" tIns="45720" rIns="91440" bIns="45720" rtlCol="0" anchor="b">
            <a:normAutofit/>
          </a:bodyPr>
          <a:lstStyle/>
          <a:p>
            <a:pPr defTabSz="457200"/>
            <a:r>
              <a:rPr lang="en-US" sz="5400"/>
              <a:t>QUESTIONS</a:t>
            </a:r>
          </a:p>
        </p:txBody>
      </p:sp>
      <p:cxnSp>
        <p:nvCxnSpPr>
          <p:cNvPr id="25" name="Straight Connector 24">
            <a:extLst>
              <a:ext uri="{FF2B5EF4-FFF2-40B4-BE49-F238E27FC236}">
                <a16:creationId xmlns:a16="http://schemas.microsoft.com/office/drawing/2014/main" id="{889FB2CC-C7A1-4A53-A088-636FB487FE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1697" y="3522131"/>
            <a:ext cx="6813893"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134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9" name="Group 118">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29" y="0"/>
            <a:ext cx="12227974" cy="6856214"/>
            <a:chOff x="-16934" y="0"/>
            <a:chExt cx="12231160" cy="6856214"/>
          </a:xfrm>
        </p:grpSpPr>
        <p:pic>
          <p:nvPicPr>
            <p:cNvPr id="120" name="Picture 119">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1" name="Rectangle 120">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2" name="Picture 121">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3" name="Picture 122">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25" name="Straight Connector 124">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1697" y="3522131"/>
            <a:ext cx="6813893" cy="0"/>
          </a:xfrm>
          <a:prstGeom prst="line">
            <a:avLst/>
          </a:prstGeom>
        </p:spPr>
        <p:style>
          <a:lnRef idx="2">
            <a:schemeClr val="accent1"/>
          </a:lnRef>
          <a:fillRef idx="0">
            <a:schemeClr val="accent1"/>
          </a:fillRef>
          <a:effectRef idx="1">
            <a:schemeClr val="accent1"/>
          </a:effectRef>
          <a:fontRef idx="minor">
            <a:schemeClr val="tx1"/>
          </a:fontRef>
        </p:style>
      </p:cxnSp>
      <p:sp>
        <p:nvSpPr>
          <p:cNvPr id="127" name="Rectangle 126">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8E73807-8FB1-4D07-87BC-8AD61D31B248}"/>
              </a:ext>
            </a:extLst>
          </p:cNvPr>
          <p:cNvPicPr>
            <a:picLocks noChangeAspect="1"/>
          </p:cNvPicPr>
          <p:nvPr/>
        </p:nvPicPr>
        <p:blipFill rotWithShape="1">
          <a:blip r:embed="rId4">
            <a:alphaModFix amt="50000"/>
          </a:blip>
          <a:srcRect l="20594" r="31863" b="-1"/>
          <a:stretch/>
        </p:blipFill>
        <p:spPr>
          <a:xfrm>
            <a:off x="20" y="10"/>
            <a:ext cx="12188805" cy="6857990"/>
          </a:xfrm>
          <a:prstGeom prst="rect">
            <a:avLst/>
          </a:prstGeom>
        </p:spPr>
      </p:pic>
      <p:sp>
        <p:nvSpPr>
          <p:cNvPr id="2" name="Title 1">
            <a:extLst>
              <a:ext uri="{FF2B5EF4-FFF2-40B4-BE49-F238E27FC236}">
                <a16:creationId xmlns:a16="http://schemas.microsoft.com/office/drawing/2014/main" id="{C1580F07-D2C9-48F2-9AA6-48C37F8577D0}"/>
              </a:ext>
            </a:extLst>
          </p:cNvPr>
          <p:cNvSpPr>
            <a:spLocks noGrp="1"/>
          </p:cNvSpPr>
          <p:nvPr>
            <p:ph type="title"/>
          </p:nvPr>
        </p:nvSpPr>
        <p:spPr>
          <a:xfrm>
            <a:off x="2691696" y="1871131"/>
            <a:ext cx="6813894" cy="1515533"/>
          </a:xfrm>
        </p:spPr>
        <p:txBody>
          <a:bodyPr vert="horz" lIns="91440" tIns="45720" rIns="91440" bIns="45720" rtlCol="0" anchor="b">
            <a:normAutofit/>
          </a:bodyPr>
          <a:lstStyle/>
          <a:p>
            <a:pPr defTabSz="457200">
              <a:lnSpc>
                <a:spcPct val="90000"/>
              </a:lnSpc>
            </a:pPr>
            <a:r>
              <a:rPr lang="en-US" sz="5000">
                <a:solidFill>
                  <a:srgbClr val="FFFFFF"/>
                </a:solidFill>
              </a:rPr>
              <a:t>Symbols of the United States</a:t>
            </a:r>
          </a:p>
        </p:txBody>
      </p:sp>
      <p:cxnSp>
        <p:nvCxnSpPr>
          <p:cNvPr id="129" name="Straight Connector 128">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8968" y="3510608"/>
            <a:ext cx="5119306"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55760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ED56E41F-B8E0-4D18-B554-FD40260DE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36">
            <a:extLst>
              <a:ext uri="{FF2B5EF4-FFF2-40B4-BE49-F238E27FC236}">
                <a16:creationId xmlns:a16="http://schemas.microsoft.com/office/drawing/2014/main" id="{2DB31E17-E562-4F82-98D0-858C84120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1" y="0"/>
            <a:ext cx="12226776" cy="6856214"/>
            <a:chOff x="-15736" y="0"/>
            <a:chExt cx="12229962" cy="6856214"/>
          </a:xfrm>
        </p:grpSpPr>
        <p:pic>
          <p:nvPicPr>
            <p:cNvPr id="138" name="Picture 137">
              <a:extLst>
                <a:ext uri="{FF2B5EF4-FFF2-40B4-BE49-F238E27FC236}">
                  <a16:creationId xmlns:a16="http://schemas.microsoft.com/office/drawing/2014/main" id="{58BF3B07-5EF6-4E5B-834E-C1398DB60AD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9" name="Rectangle 138">
              <a:extLst>
                <a:ext uri="{FF2B5EF4-FFF2-40B4-BE49-F238E27FC236}">
                  <a16:creationId xmlns:a16="http://schemas.microsoft.com/office/drawing/2014/main" id="{3DDA1859-D108-4C60-B38B-C85485AB3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0" name="Picture 139">
              <a:extLst>
                <a:ext uri="{FF2B5EF4-FFF2-40B4-BE49-F238E27FC236}">
                  <a16:creationId xmlns:a16="http://schemas.microsoft.com/office/drawing/2014/main" id="{E498EA77-084B-43CC-B94D-566F1D8E1EE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1" name="Picture 140">
              <a:extLst>
                <a:ext uri="{FF2B5EF4-FFF2-40B4-BE49-F238E27FC236}">
                  <a16:creationId xmlns:a16="http://schemas.microsoft.com/office/drawing/2014/main" id="{99B16D3F-47E8-419E-9C4E-ED6FC918FB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C5C40329-760F-433E-A6C2-697D42475F12}"/>
              </a:ext>
            </a:extLst>
          </p:cNvPr>
          <p:cNvSpPr>
            <a:spLocks noGrp="1"/>
          </p:cNvSpPr>
          <p:nvPr>
            <p:ph type="title"/>
          </p:nvPr>
        </p:nvSpPr>
        <p:spPr>
          <a:xfrm>
            <a:off x="7533862" y="982132"/>
            <a:ext cx="3359897" cy="1303867"/>
          </a:xfrm>
        </p:spPr>
        <p:txBody>
          <a:bodyPr>
            <a:normAutofit/>
          </a:bodyPr>
          <a:lstStyle/>
          <a:p>
            <a:r>
              <a:rPr lang="en-US">
                <a:solidFill>
                  <a:srgbClr val="262626"/>
                </a:solidFill>
              </a:rPr>
              <a:t>The Flag</a:t>
            </a:r>
          </a:p>
        </p:txBody>
      </p:sp>
      <p:sp>
        <p:nvSpPr>
          <p:cNvPr id="143" name="Rectangle 142">
            <a:extLst>
              <a:ext uri="{FF2B5EF4-FFF2-40B4-BE49-F238E27FC236}">
                <a16:creationId xmlns:a16="http://schemas.microsoft.com/office/drawing/2014/main" id="{23E937B9-07EE-456A-A31C-41A8866E2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358" y="1092200"/>
            <a:ext cx="594113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Revolutionary War Flag | American flag history, Colonial flag ...">
            <a:extLst>
              <a:ext uri="{FF2B5EF4-FFF2-40B4-BE49-F238E27FC236}">
                <a16:creationId xmlns:a16="http://schemas.microsoft.com/office/drawing/2014/main" id="{C3A97D00-5B1A-4A76-B430-58BA41256E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478" r="14881" b="-2"/>
          <a:stretch/>
        </p:blipFill>
        <p:spPr bwMode="auto">
          <a:xfrm>
            <a:off x="1412315" y="1410208"/>
            <a:ext cx="5277402" cy="3858780"/>
          </a:xfrm>
          <a:prstGeom prst="rect">
            <a:avLst/>
          </a:prstGeom>
          <a:noFill/>
          <a:extLst>
            <a:ext uri="{909E8E84-426E-40DD-AFC4-6F175D3DCCD1}">
              <a14:hiddenFill xmlns:a14="http://schemas.microsoft.com/office/drawing/2010/main">
                <a:solidFill>
                  <a:srgbClr val="FFFFFF"/>
                </a:solidFill>
              </a14:hiddenFill>
            </a:ext>
          </a:extLst>
        </p:spPr>
      </p:pic>
      <p:cxnSp>
        <p:nvCxnSpPr>
          <p:cNvPr id="145" name="Straight Connector 144">
            <a:extLst>
              <a:ext uri="{FF2B5EF4-FFF2-40B4-BE49-F238E27FC236}">
                <a16:creationId xmlns:a16="http://schemas.microsoft.com/office/drawing/2014/main" id="{FD2308B7-2829-44DD-B213-27EEBDED1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18130" y="2400639"/>
            <a:ext cx="337562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5447F539-7DF5-4252-9838-AE2EFE0DD577}"/>
              </a:ext>
            </a:extLst>
          </p:cNvPr>
          <p:cNvSpPr>
            <a:spLocks noGrp="1"/>
          </p:cNvSpPr>
          <p:nvPr>
            <p:ph idx="1"/>
          </p:nvPr>
        </p:nvSpPr>
        <p:spPr>
          <a:xfrm>
            <a:off x="7533861" y="2556932"/>
            <a:ext cx="3359896" cy="3318936"/>
          </a:xfrm>
        </p:spPr>
        <p:txBody>
          <a:bodyPr>
            <a:normAutofit fontScale="92500" lnSpcReduction="20000"/>
          </a:bodyPr>
          <a:lstStyle/>
          <a:p>
            <a:r>
              <a:rPr lang="en-US" dirty="0">
                <a:solidFill>
                  <a:srgbClr val="262626"/>
                </a:solidFill>
              </a:rPr>
              <a:t>Adopted in 1777, second resolution in 1795 to add 1 star and 1 strip for each new state</a:t>
            </a:r>
          </a:p>
          <a:p>
            <a:r>
              <a:rPr lang="en-US" dirty="0">
                <a:solidFill>
                  <a:srgbClr val="262626"/>
                </a:solidFill>
              </a:rPr>
              <a:t>Current design not standardized until 1818</a:t>
            </a:r>
          </a:p>
          <a:p>
            <a:r>
              <a:rPr lang="en-US" dirty="0">
                <a:solidFill>
                  <a:srgbClr val="262626"/>
                </a:solidFill>
              </a:rPr>
              <a:t>New stars added for each new state on the 4</a:t>
            </a:r>
            <a:r>
              <a:rPr lang="en-US" baseline="30000" dirty="0">
                <a:solidFill>
                  <a:srgbClr val="262626"/>
                </a:solidFill>
              </a:rPr>
              <a:t>th</a:t>
            </a:r>
            <a:r>
              <a:rPr lang="en-US" dirty="0">
                <a:solidFill>
                  <a:srgbClr val="262626"/>
                </a:solidFill>
              </a:rPr>
              <a:t> of July after the state’s entry into the Union</a:t>
            </a:r>
          </a:p>
        </p:txBody>
      </p:sp>
    </p:spTree>
    <p:extLst>
      <p:ext uri="{BB962C8B-B14F-4D97-AF65-F5344CB8AC3E}">
        <p14:creationId xmlns:p14="http://schemas.microsoft.com/office/powerpoint/2010/main" val="365063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A7B9CBA9-BCCD-43C9-A1A1-978EFC869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812" y="8382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6702CAEB-B63B-4382-A41E-D9DE07415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3812" y="838200"/>
            <a:ext cx="1333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479C82CF-AA8B-4674-B792-9A9322EA77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0465" y="2991029"/>
            <a:ext cx="1714500" cy="90487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2131001A-75C7-45E9-AB2B-6614E0059E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3590" y="2991029"/>
            <a:ext cx="1714500" cy="90487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921A0463-E1D0-4CAF-9D1C-052DAC9CD2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4812" y="4314826"/>
            <a:ext cx="1714500" cy="9048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5C60169-A487-4A14-B0B7-D871FCF75330}"/>
              </a:ext>
            </a:extLst>
          </p:cNvPr>
          <p:cNvSpPr txBox="1"/>
          <p:nvPr/>
        </p:nvSpPr>
        <p:spPr>
          <a:xfrm>
            <a:off x="1680519" y="1790700"/>
            <a:ext cx="1447800" cy="1200329"/>
          </a:xfrm>
          <a:prstGeom prst="rect">
            <a:avLst/>
          </a:prstGeom>
          <a:noFill/>
        </p:spPr>
        <p:txBody>
          <a:bodyPr wrap="square" rtlCol="0">
            <a:spAutoFit/>
          </a:bodyPr>
          <a:lstStyle/>
          <a:p>
            <a:r>
              <a:rPr lang="en-US" dirty="0"/>
              <a:t>Continental Colors/Grand Union Flag, 1777</a:t>
            </a:r>
          </a:p>
        </p:txBody>
      </p:sp>
      <p:sp>
        <p:nvSpPr>
          <p:cNvPr id="4" name="TextBox 3">
            <a:extLst>
              <a:ext uri="{FF2B5EF4-FFF2-40B4-BE49-F238E27FC236}">
                <a16:creationId xmlns:a16="http://schemas.microsoft.com/office/drawing/2014/main" id="{C29FD9F2-78A5-416C-B7C0-668BA9B9355C}"/>
              </a:ext>
            </a:extLst>
          </p:cNvPr>
          <p:cNvSpPr txBox="1"/>
          <p:nvPr/>
        </p:nvSpPr>
        <p:spPr>
          <a:xfrm>
            <a:off x="8913812" y="1876603"/>
            <a:ext cx="1447800" cy="923330"/>
          </a:xfrm>
          <a:prstGeom prst="rect">
            <a:avLst/>
          </a:prstGeom>
          <a:noFill/>
        </p:spPr>
        <p:txBody>
          <a:bodyPr wrap="square" rtlCol="0">
            <a:spAutoFit/>
          </a:bodyPr>
          <a:lstStyle/>
          <a:p>
            <a:r>
              <a:rPr lang="en-US" dirty="0"/>
              <a:t>Star Spangled Banner, 1795-1818</a:t>
            </a:r>
          </a:p>
        </p:txBody>
      </p:sp>
      <p:sp>
        <p:nvSpPr>
          <p:cNvPr id="5" name="TextBox 4">
            <a:extLst>
              <a:ext uri="{FF2B5EF4-FFF2-40B4-BE49-F238E27FC236}">
                <a16:creationId xmlns:a16="http://schemas.microsoft.com/office/drawing/2014/main" id="{F0143552-DA0E-4D7E-8544-D14ED5EB8F7B}"/>
              </a:ext>
            </a:extLst>
          </p:cNvPr>
          <p:cNvSpPr txBox="1"/>
          <p:nvPr/>
        </p:nvSpPr>
        <p:spPr>
          <a:xfrm>
            <a:off x="4114193" y="3940911"/>
            <a:ext cx="3743325" cy="369332"/>
          </a:xfrm>
          <a:prstGeom prst="rect">
            <a:avLst/>
          </a:prstGeom>
          <a:noFill/>
        </p:spPr>
        <p:txBody>
          <a:bodyPr wrap="square" rtlCol="0">
            <a:spAutoFit/>
          </a:bodyPr>
          <a:lstStyle/>
          <a:p>
            <a:pPr algn="ctr"/>
            <a:r>
              <a:rPr lang="en-US" dirty="0"/>
              <a:t>Civil War Flags 1861-63, 1863-65</a:t>
            </a:r>
          </a:p>
        </p:txBody>
      </p:sp>
      <p:sp>
        <p:nvSpPr>
          <p:cNvPr id="6" name="TextBox 5">
            <a:extLst>
              <a:ext uri="{FF2B5EF4-FFF2-40B4-BE49-F238E27FC236}">
                <a16:creationId xmlns:a16="http://schemas.microsoft.com/office/drawing/2014/main" id="{21BC33B0-95CE-4B3E-9EE6-F346A3445F25}"/>
              </a:ext>
            </a:extLst>
          </p:cNvPr>
          <p:cNvSpPr txBox="1"/>
          <p:nvPr/>
        </p:nvSpPr>
        <p:spPr>
          <a:xfrm>
            <a:off x="1674812" y="5305604"/>
            <a:ext cx="1714502" cy="646331"/>
          </a:xfrm>
          <a:prstGeom prst="rect">
            <a:avLst/>
          </a:prstGeom>
          <a:noFill/>
        </p:spPr>
        <p:txBody>
          <a:bodyPr wrap="square" rtlCol="0">
            <a:spAutoFit/>
          </a:bodyPr>
          <a:lstStyle/>
          <a:p>
            <a:r>
              <a:rPr lang="en-US" dirty="0"/>
              <a:t>World War Flag, 1912-1959</a:t>
            </a:r>
          </a:p>
        </p:txBody>
      </p:sp>
      <p:pic>
        <p:nvPicPr>
          <p:cNvPr id="1026" name="Picture 2">
            <a:extLst>
              <a:ext uri="{FF2B5EF4-FFF2-40B4-BE49-F238E27FC236}">
                <a16:creationId xmlns:a16="http://schemas.microsoft.com/office/drawing/2014/main" id="{C3C0AA1E-371E-4603-817D-6AAF8038BF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1437" y="838200"/>
            <a:ext cx="1714500" cy="9048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40589E-AB71-46DF-A954-09B0D6E10D98}"/>
              </a:ext>
            </a:extLst>
          </p:cNvPr>
          <p:cNvSpPr txBox="1"/>
          <p:nvPr/>
        </p:nvSpPr>
        <p:spPr>
          <a:xfrm>
            <a:off x="5151437" y="1989180"/>
            <a:ext cx="1714500" cy="646331"/>
          </a:xfrm>
          <a:prstGeom prst="rect">
            <a:avLst/>
          </a:prstGeom>
          <a:noFill/>
        </p:spPr>
        <p:txBody>
          <a:bodyPr wrap="square" rtlCol="0">
            <a:spAutoFit/>
          </a:bodyPr>
          <a:lstStyle/>
          <a:p>
            <a:r>
              <a:rPr lang="en-US" dirty="0"/>
              <a:t>Betsy Ross Flag, 1777</a:t>
            </a:r>
          </a:p>
        </p:txBody>
      </p:sp>
      <p:pic>
        <p:nvPicPr>
          <p:cNvPr id="1028" name="Picture 4">
            <a:extLst>
              <a:ext uri="{FF2B5EF4-FFF2-40B4-BE49-F238E27FC236}">
                <a16:creationId xmlns:a16="http://schemas.microsoft.com/office/drawing/2014/main" id="{018D63DB-05C1-4154-B47A-ADA34C5C44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7112" y="4287326"/>
            <a:ext cx="1714500" cy="9048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31ED65A-92B2-42E1-A119-238EFA447691}"/>
              </a:ext>
            </a:extLst>
          </p:cNvPr>
          <p:cNvSpPr txBox="1"/>
          <p:nvPr/>
        </p:nvSpPr>
        <p:spPr>
          <a:xfrm>
            <a:off x="8647112" y="5305604"/>
            <a:ext cx="1714500" cy="646331"/>
          </a:xfrm>
          <a:prstGeom prst="rect">
            <a:avLst/>
          </a:prstGeom>
          <a:noFill/>
        </p:spPr>
        <p:txBody>
          <a:bodyPr wrap="square" rtlCol="0">
            <a:spAutoFit/>
          </a:bodyPr>
          <a:lstStyle/>
          <a:p>
            <a:r>
              <a:rPr lang="en-US" dirty="0"/>
              <a:t>50-Star Flag, 1960-Present</a:t>
            </a:r>
          </a:p>
        </p:txBody>
      </p:sp>
    </p:spTree>
    <p:extLst>
      <p:ext uri="{BB962C8B-B14F-4D97-AF65-F5344CB8AC3E}">
        <p14:creationId xmlns:p14="http://schemas.microsoft.com/office/powerpoint/2010/main" val="165869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1" y="0"/>
            <a:ext cx="12226776" cy="6856214"/>
            <a:chOff x="-15736" y="0"/>
            <a:chExt cx="12229962" cy="6856214"/>
          </a:xfrm>
        </p:grpSpPr>
        <p:pic>
          <p:nvPicPr>
            <p:cNvPr id="74" name="Picture 73">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5" name="Rectangle 74">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6" name="Picture 75">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77" name="Picture 76">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376A01B9-267E-4F7A-94A4-93E2780CC1A7}"/>
              </a:ext>
            </a:extLst>
          </p:cNvPr>
          <p:cNvSpPr>
            <a:spLocks noGrp="1"/>
          </p:cNvSpPr>
          <p:nvPr>
            <p:ph type="title"/>
          </p:nvPr>
        </p:nvSpPr>
        <p:spPr>
          <a:xfrm>
            <a:off x="7533862" y="982132"/>
            <a:ext cx="3359897" cy="1303867"/>
          </a:xfrm>
        </p:spPr>
        <p:txBody>
          <a:bodyPr>
            <a:normAutofit/>
          </a:bodyPr>
          <a:lstStyle/>
          <a:p>
            <a:pPr>
              <a:lnSpc>
                <a:spcPct val="90000"/>
              </a:lnSpc>
            </a:pPr>
            <a:r>
              <a:rPr lang="en-US" sz="4100"/>
              <a:t>Pledge of Allegiance</a:t>
            </a:r>
          </a:p>
        </p:txBody>
      </p:sp>
      <p:sp>
        <p:nvSpPr>
          <p:cNvPr id="79" name="Rectangle 78">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358" y="1092200"/>
            <a:ext cx="594113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manda Mendez🇺🇸🇮🇱 on Twitter: &quot;I remember being so ...">
            <a:extLst>
              <a:ext uri="{FF2B5EF4-FFF2-40B4-BE49-F238E27FC236}">
                <a16:creationId xmlns:a16="http://schemas.microsoft.com/office/drawing/2014/main" id="{7576C302-BB6D-4F02-85F0-FF9F098D20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395" r="-2" b="23270"/>
          <a:stretch/>
        </p:blipFill>
        <p:spPr bwMode="auto">
          <a:xfrm>
            <a:off x="1412315" y="1410208"/>
            <a:ext cx="5277402" cy="3858780"/>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18130" y="2400639"/>
            <a:ext cx="337562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DD546097-2ACB-4C35-8C47-C5E3FC5A49E7}"/>
              </a:ext>
            </a:extLst>
          </p:cNvPr>
          <p:cNvSpPr>
            <a:spLocks noGrp="1"/>
          </p:cNvSpPr>
          <p:nvPr>
            <p:ph idx="1"/>
          </p:nvPr>
        </p:nvSpPr>
        <p:spPr>
          <a:xfrm>
            <a:off x="7533861" y="2556932"/>
            <a:ext cx="3359896" cy="3318936"/>
          </a:xfrm>
        </p:spPr>
        <p:txBody>
          <a:bodyPr>
            <a:normAutofit fontScale="92500" lnSpcReduction="20000"/>
          </a:bodyPr>
          <a:lstStyle/>
          <a:p>
            <a:r>
              <a:rPr lang="en-US" dirty="0"/>
              <a:t>Version resembling current pledge began in 1892 by Francis Bellamy</a:t>
            </a:r>
          </a:p>
          <a:p>
            <a:r>
              <a:rPr lang="en-US" dirty="0"/>
              <a:t>Tweaked periodically, including 1923 &amp; 1924</a:t>
            </a:r>
          </a:p>
          <a:p>
            <a:r>
              <a:rPr lang="en-US" dirty="0"/>
              <a:t>Hand over heart adopted in 1942 after previous gesture deemed too similar to Nazi salute</a:t>
            </a:r>
          </a:p>
          <a:p>
            <a:r>
              <a:rPr lang="en-US" dirty="0"/>
              <a:t>1954: “under God” added</a:t>
            </a:r>
          </a:p>
        </p:txBody>
      </p:sp>
    </p:spTree>
    <p:extLst>
      <p:ext uri="{BB962C8B-B14F-4D97-AF65-F5344CB8AC3E}">
        <p14:creationId xmlns:p14="http://schemas.microsoft.com/office/powerpoint/2010/main" val="16596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350727-C9CF-4E8B-AB45-98D4640D5E9F}"/>
              </a:ext>
            </a:extLst>
          </p:cNvPr>
          <p:cNvSpPr>
            <a:spLocks noGrp="1"/>
          </p:cNvSpPr>
          <p:nvPr>
            <p:ph sz="half" idx="4294967295"/>
          </p:nvPr>
        </p:nvSpPr>
        <p:spPr>
          <a:xfrm>
            <a:off x="921408" y="701622"/>
            <a:ext cx="3119438" cy="5184775"/>
          </a:xfrm>
        </p:spPr>
        <p:txBody>
          <a:bodyPr>
            <a:normAutofit/>
          </a:bodyPr>
          <a:lstStyle/>
          <a:p>
            <a:pPr marL="0" indent="0" algn="ctr">
              <a:buNone/>
            </a:pPr>
            <a:r>
              <a:rPr lang="en-US" b="1" dirty="0"/>
              <a:t>Bellamy’s Original</a:t>
            </a:r>
          </a:p>
          <a:p>
            <a:pPr marL="0" indent="0">
              <a:buNone/>
            </a:pPr>
            <a:r>
              <a:rPr lang="en-US" dirty="0"/>
              <a:t>I pledge allegiance to my flag and the republic for which it stands, one nation, indivisible, with liberty and justice for all.</a:t>
            </a:r>
          </a:p>
        </p:txBody>
      </p:sp>
      <p:sp>
        <p:nvSpPr>
          <p:cNvPr id="4" name="Content Placeholder 3">
            <a:extLst>
              <a:ext uri="{FF2B5EF4-FFF2-40B4-BE49-F238E27FC236}">
                <a16:creationId xmlns:a16="http://schemas.microsoft.com/office/drawing/2014/main" id="{9029CD9D-868F-453B-A3B2-C1C46C21A652}"/>
              </a:ext>
            </a:extLst>
          </p:cNvPr>
          <p:cNvSpPr>
            <a:spLocks noGrp="1"/>
          </p:cNvSpPr>
          <p:nvPr>
            <p:ph sz="half" idx="4294967295"/>
          </p:nvPr>
        </p:nvSpPr>
        <p:spPr>
          <a:xfrm>
            <a:off x="4534460" y="701493"/>
            <a:ext cx="3119437" cy="5184774"/>
          </a:xfrm>
        </p:spPr>
        <p:txBody>
          <a:bodyPr>
            <a:normAutofit/>
          </a:bodyPr>
          <a:lstStyle/>
          <a:p>
            <a:pPr marL="0" indent="0" algn="ctr">
              <a:buNone/>
            </a:pPr>
            <a:r>
              <a:rPr lang="en-US" b="1" dirty="0"/>
              <a:t>1923/24 Revision</a:t>
            </a:r>
          </a:p>
          <a:p>
            <a:pPr marL="0" indent="0">
              <a:buNone/>
            </a:pPr>
            <a:r>
              <a:rPr lang="en-US" dirty="0"/>
              <a:t>I pledge allegiance to the Flag of the United States and to the Republic for which it stands, one Nation indivisible, with liberty and justice for all.</a:t>
            </a:r>
          </a:p>
        </p:txBody>
      </p:sp>
      <p:sp>
        <p:nvSpPr>
          <p:cNvPr id="7" name="Content Placeholder 3">
            <a:extLst>
              <a:ext uri="{FF2B5EF4-FFF2-40B4-BE49-F238E27FC236}">
                <a16:creationId xmlns:a16="http://schemas.microsoft.com/office/drawing/2014/main" id="{C55F4037-B9E2-475D-9F2A-A60187878F59}"/>
              </a:ext>
            </a:extLst>
          </p:cNvPr>
          <p:cNvSpPr txBox="1">
            <a:spLocks/>
          </p:cNvSpPr>
          <p:nvPr/>
        </p:nvSpPr>
        <p:spPr>
          <a:xfrm>
            <a:off x="8147514" y="701492"/>
            <a:ext cx="3119903" cy="5184775"/>
          </a:xfrm>
          <a:prstGeom prst="rect">
            <a:avLst/>
          </a:prstGeom>
        </p:spPr>
        <p:txBody>
          <a:bodyPr vert="horz" lIns="91440" tIns="45720" rIns="91440" bIns="45720" rtlCol="0" anchor="t">
            <a:norm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742727" indent="-285664" algn="l" defTabSz="457063" rtl="0" eaLnBrk="1" latinLnBrk="0" hangingPunct="1">
              <a:spcBef>
                <a:spcPct val="20000"/>
              </a:spcBef>
              <a:spcAft>
                <a:spcPts val="600"/>
              </a:spcAft>
              <a:buClr>
                <a:schemeClr val="accent1"/>
              </a:buClr>
              <a:buSzPct val="115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Font typeface="Arial"/>
              <a:buNone/>
            </a:pPr>
            <a:r>
              <a:rPr lang="en-US" b="1" dirty="0"/>
              <a:t>1954 Revision</a:t>
            </a:r>
          </a:p>
          <a:p>
            <a:pPr marL="0" indent="0">
              <a:buFont typeface="Arial"/>
              <a:buNone/>
            </a:pPr>
            <a:r>
              <a:rPr lang="en-US" dirty="0"/>
              <a:t>I pledge allegiance to the Flag of the United States of America, and to the Republic for which it stands, one Nation under God, indivisible, with liberty and justice for all.</a:t>
            </a:r>
          </a:p>
        </p:txBody>
      </p:sp>
    </p:spTree>
    <p:extLst>
      <p:ext uri="{BB962C8B-B14F-4D97-AF65-F5344CB8AC3E}">
        <p14:creationId xmlns:p14="http://schemas.microsoft.com/office/powerpoint/2010/main" val="379569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ED56E41F-B8E0-4D18-B554-FD40260DE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id="{2DB31E17-E562-4F82-98D0-858C84120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1" y="0"/>
            <a:ext cx="12226776" cy="6856214"/>
            <a:chOff x="-15736" y="0"/>
            <a:chExt cx="12229962" cy="6856214"/>
          </a:xfrm>
        </p:grpSpPr>
        <p:pic>
          <p:nvPicPr>
            <p:cNvPr id="140" name="Picture 139">
              <a:extLst>
                <a:ext uri="{FF2B5EF4-FFF2-40B4-BE49-F238E27FC236}">
                  <a16:creationId xmlns:a16="http://schemas.microsoft.com/office/drawing/2014/main" id="{58BF3B07-5EF6-4E5B-834E-C1398DB60AD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1" name="Rectangle 140">
              <a:extLst>
                <a:ext uri="{FF2B5EF4-FFF2-40B4-BE49-F238E27FC236}">
                  <a16:creationId xmlns:a16="http://schemas.microsoft.com/office/drawing/2014/main" id="{3DDA1859-D108-4C60-B38B-C85485AB3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2" name="Picture 141">
              <a:extLst>
                <a:ext uri="{FF2B5EF4-FFF2-40B4-BE49-F238E27FC236}">
                  <a16:creationId xmlns:a16="http://schemas.microsoft.com/office/drawing/2014/main" id="{E498EA77-084B-43CC-B94D-566F1D8E1EE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3" name="Picture 142">
              <a:extLst>
                <a:ext uri="{FF2B5EF4-FFF2-40B4-BE49-F238E27FC236}">
                  <a16:creationId xmlns:a16="http://schemas.microsoft.com/office/drawing/2014/main" id="{99B16D3F-47E8-419E-9C4E-ED6FC918FB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0A316161-88EF-4767-8315-AE347F98699B}"/>
              </a:ext>
            </a:extLst>
          </p:cNvPr>
          <p:cNvSpPr>
            <a:spLocks noGrp="1"/>
          </p:cNvSpPr>
          <p:nvPr>
            <p:ph type="title"/>
          </p:nvPr>
        </p:nvSpPr>
        <p:spPr>
          <a:xfrm>
            <a:off x="7533862" y="982132"/>
            <a:ext cx="3359897" cy="1303867"/>
          </a:xfrm>
        </p:spPr>
        <p:txBody>
          <a:bodyPr>
            <a:normAutofit/>
          </a:bodyPr>
          <a:lstStyle/>
          <a:p>
            <a:pPr>
              <a:lnSpc>
                <a:spcPct val="90000"/>
              </a:lnSpc>
            </a:pPr>
            <a:r>
              <a:rPr lang="en-US" sz="4100">
                <a:solidFill>
                  <a:srgbClr val="262626"/>
                </a:solidFill>
              </a:rPr>
              <a:t>Seal of the United States</a:t>
            </a:r>
          </a:p>
        </p:txBody>
      </p:sp>
      <p:sp>
        <p:nvSpPr>
          <p:cNvPr id="145" name="Rectangle 144">
            <a:extLst>
              <a:ext uri="{FF2B5EF4-FFF2-40B4-BE49-F238E27FC236}">
                <a16:creationId xmlns:a16="http://schemas.microsoft.com/office/drawing/2014/main" id="{23E937B9-07EE-456A-A31C-41A8866E2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358" y="1092200"/>
            <a:ext cx="594113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Great Seal, Diplomacy Center, United States">
            <a:extLst>
              <a:ext uri="{FF2B5EF4-FFF2-40B4-BE49-F238E27FC236}">
                <a16:creationId xmlns:a16="http://schemas.microsoft.com/office/drawing/2014/main" id="{E14C52CA-E909-4F37-BDB1-CAC61469FDF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598612" y="1408739"/>
            <a:ext cx="2296386" cy="2296386"/>
          </a:xfrm>
          <a:prstGeom prst="rect">
            <a:avLst/>
          </a:prstGeom>
          <a:noFill/>
          <a:extLst>
            <a:ext uri="{909E8E84-426E-40DD-AFC4-6F175D3DCCD1}">
              <a14:hiddenFill xmlns:a14="http://schemas.microsoft.com/office/drawing/2010/main">
                <a:solidFill>
                  <a:srgbClr val="FFFFFF"/>
                </a:solidFill>
              </a14:hiddenFill>
            </a:ext>
          </a:extLst>
        </p:spPr>
      </p:pic>
      <p:cxnSp>
        <p:nvCxnSpPr>
          <p:cNvPr id="147" name="Straight Connector 146">
            <a:extLst>
              <a:ext uri="{FF2B5EF4-FFF2-40B4-BE49-F238E27FC236}">
                <a16:creationId xmlns:a16="http://schemas.microsoft.com/office/drawing/2014/main" id="{FD2308B7-2829-44DD-B213-27EEBDED1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18130" y="2400639"/>
            <a:ext cx="3375629"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DF87919B-EDCA-44F6-B80F-9F90B91F0DAD}"/>
              </a:ext>
            </a:extLst>
          </p:cNvPr>
          <p:cNvSpPr>
            <a:spLocks noGrp="1"/>
          </p:cNvSpPr>
          <p:nvPr>
            <p:ph idx="1"/>
          </p:nvPr>
        </p:nvSpPr>
        <p:spPr>
          <a:xfrm>
            <a:off x="7533861" y="2556932"/>
            <a:ext cx="3359896" cy="3318936"/>
          </a:xfrm>
        </p:spPr>
        <p:txBody>
          <a:bodyPr>
            <a:normAutofit/>
          </a:bodyPr>
          <a:lstStyle/>
          <a:p>
            <a:r>
              <a:rPr lang="en-US" dirty="0">
                <a:solidFill>
                  <a:srgbClr val="262626"/>
                </a:solidFill>
              </a:rPr>
              <a:t>3 committees from 1776-1782</a:t>
            </a:r>
          </a:p>
          <a:p>
            <a:r>
              <a:rPr lang="en-US" dirty="0">
                <a:solidFill>
                  <a:srgbClr val="262626"/>
                </a:solidFill>
              </a:rPr>
              <a:t>Primarily designed by Charles Thomsen</a:t>
            </a:r>
          </a:p>
          <a:p>
            <a:r>
              <a:rPr lang="en-US" dirty="0">
                <a:solidFill>
                  <a:srgbClr val="262626"/>
                </a:solidFill>
              </a:rPr>
              <a:t>Various symbols and meanings </a:t>
            </a:r>
          </a:p>
          <a:p>
            <a:endParaRPr lang="en-US" dirty="0">
              <a:solidFill>
                <a:srgbClr val="262626"/>
              </a:solidFill>
            </a:endParaRPr>
          </a:p>
          <a:p>
            <a:endParaRPr lang="en-US" dirty="0">
              <a:solidFill>
                <a:srgbClr val="262626"/>
              </a:solidFill>
            </a:endParaRPr>
          </a:p>
        </p:txBody>
      </p:sp>
      <p:pic>
        <p:nvPicPr>
          <p:cNvPr id="2050" name="Picture 2">
            <a:extLst>
              <a:ext uri="{FF2B5EF4-FFF2-40B4-BE49-F238E27FC236}">
                <a16:creationId xmlns:a16="http://schemas.microsoft.com/office/drawing/2014/main" id="{225BAF26-F7D6-43C4-AD89-E71CA2730A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2433" y="3057609"/>
            <a:ext cx="2283628" cy="22963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98C361-FBFF-4240-9324-855D6F711591}"/>
              </a:ext>
            </a:extLst>
          </p:cNvPr>
          <p:cNvSpPr txBox="1"/>
          <p:nvPr/>
        </p:nvSpPr>
        <p:spPr>
          <a:xfrm>
            <a:off x="4740347" y="2285999"/>
            <a:ext cx="1447800" cy="646331"/>
          </a:xfrm>
          <a:prstGeom prst="rect">
            <a:avLst/>
          </a:prstGeom>
          <a:noFill/>
        </p:spPr>
        <p:txBody>
          <a:bodyPr wrap="square" rtlCol="0">
            <a:spAutoFit/>
          </a:bodyPr>
          <a:lstStyle/>
          <a:p>
            <a:pPr algn="ctr"/>
            <a:r>
              <a:rPr lang="en-US" b="1" dirty="0"/>
              <a:t>Reverse (Back)</a:t>
            </a:r>
          </a:p>
        </p:txBody>
      </p:sp>
      <p:sp>
        <p:nvSpPr>
          <p:cNvPr id="4" name="TextBox 3">
            <a:extLst>
              <a:ext uri="{FF2B5EF4-FFF2-40B4-BE49-F238E27FC236}">
                <a16:creationId xmlns:a16="http://schemas.microsoft.com/office/drawing/2014/main" id="{A65A36CC-E6EC-4127-A28C-A13E60E0531F}"/>
              </a:ext>
            </a:extLst>
          </p:cNvPr>
          <p:cNvSpPr txBox="1"/>
          <p:nvPr/>
        </p:nvSpPr>
        <p:spPr>
          <a:xfrm>
            <a:off x="1879322" y="3893234"/>
            <a:ext cx="1734966" cy="646331"/>
          </a:xfrm>
          <a:prstGeom prst="rect">
            <a:avLst/>
          </a:prstGeom>
          <a:noFill/>
        </p:spPr>
        <p:txBody>
          <a:bodyPr wrap="square" rtlCol="0">
            <a:spAutoFit/>
          </a:bodyPr>
          <a:lstStyle/>
          <a:p>
            <a:pPr algn="ctr"/>
            <a:r>
              <a:rPr lang="en-US" b="1" dirty="0"/>
              <a:t>Obverse (Front)</a:t>
            </a:r>
          </a:p>
        </p:txBody>
      </p:sp>
    </p:spTree>
    <p:extLst>
      <p:ext uri="{BB962C8B-B14F-4D97-AF65-F5344CB8AC3E}">
        <p14:creationId xmlns:p14="http://schemas.microsoft.com/office/powerpoint/2010/main" val="128209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7" title="The Great Seal of the United States: America's Emblem">
            <a:hlinkClick r:id="" action="ppaction://media"/>
            <a:extLst>
              <a:ext uri="{FF2B5EF4-FFF2-40B4-BE49-F238E27FC236}">
                <a16:creationId xmlns:a16="http://schemas.microsoft.com/office/drawing/2014/main" id="{FDB4304C-E1D4-4873-B611-1A4AB32CC26F}"/>
              </a:ext>
            </a:extLst>
          </p:cNvPr>
          <p:cNvPicPr>
            <a:picLocks noRot="1" noChangeAspect="1"/>
          </p:cNvPicPr>
          <p:nvPr>
            <a:videoFile r:link="rId1"/>
          </p:nvPr>
        </p:nvPicPr>
        <p:blipFill>
          <a:blip r:embed="rId3"/>
          <a:stretch>
            <a:fillRect/>
          </a:stretch>
        </p:blipFill>
        <p:spPr>
          <a:xfrm>
            <a:off x="1522412" y="857790"/>
            <a:ext cx="9144000" cy="5142420"/>
          </a:xfrm>
          <a:prstGeom prst="rect">
            <a:avLst/>
          </a:prstGeom>
        </p:spPr>
      </p:pic>
    </p:spTree>
    <p:extLst>
      <p:ext uri="{BB962C8B-B14F-4D97-AF65-F5344CB8AC3E}">
        <p14:creationId xmlns:p14="http://schemas.microsoft.com/office/powerpoint/2010/main" val="17206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40" name="Rectangle 139">
            <a:extLst>
              <a:ext uri="{FF2B5EF4-FFF2-40B4-BE49-F238E27FC236}">
                <a16:creationId xmlns:a16="http://schemas.microsoft.com/office/drawing/2014/main" id="{ED56E41F-B8E0-4D18-B554-FD40260DE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Group 141">
            <a:extLst>
              <a:ext uri="{FF2B5EF4-FFF2-40B4-BE49-F238E27FC236}">
                <a16:creationId xmlns:a16="http://schemas.microsoft.com/office/drawing/2014/main" id="{2DB31E17-E562-4F82-98D0-858C84120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1" y="0"/>
            <a:ext cx="12226776" cy="6856214"/>
            <a:chOff x="-15736" y="0"/>
            <a:chExt cx="12229962" cy="6856214"/>
          </a:xfrm>
        </p:grpSpPr>
        <p:pic>
          <p:nvPicPr>
            <p:cNvPr id="143" name="Picture 142">
              <a:extLst>
                <a:ext uri="{FF2B5EF4-FFF2-40B4-BE49-F238E27FC236}">
                  <a16:creationId xmlns:a16="http://schemas.microsoft.com/office/drawing/2014/main" id="{58BF3B07-5EF6-4E5B-834E-C1398DB60AD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4" name="Rectangle 143">
              <a:extLst>
                <a:ext uri="{FF2B5EF4-FFF2-40B4-BE49-F238E27FC236}">
                  <a16:creationId xmlns:a16="http://schemas.microsoft.com/office/drawing/2014/main" id="{3DDA1859-D108-4C60-B38B-C85485AB3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5" name="Picture 144">
              <a:extLst>
                <a:ext uri="{FF2B5EF4-FFF2-40B4-BE49-F238E27FC236}">
                  <a16:creationId xmlns:a16="http://schemas.microsoft.com/office/drawing/2014/main" id="{E498EA77-084B-43CC-B94D-566F1D8E1EE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6" name="Picture 145">
              <a:extLst>
                <a:ext uri="{FF2B5EF4-FFF2-40B4-BE49-F238E27FC236}">
                  <a16:creationId xmlns:a16="http://schemas.microsoft.com/office/drawing/2014/main" id="{99B16D3F-47E8-419E-9C4E-ED6FC918FB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BBB39AA4-E9FE-4702-8DD9-D224D0993134}"/>
              </a:ext>
            </a:extLst>
          </p:cNvPr>
          <p:cNvSpPr>
            <a:spLocks noGrp="1"/>
          </p:cNvSpPr>
          <p:nvPr>
            <p:ph type="title"/>
          </p:nvPr>
        </p:nvSpPr>
        <p:spPr>
          <a:xfrm>
            <a:off x="7533862" y="982132"/>
            <a:ext cx="3359897" cy="1303867"/>
          </a:xfrm>
        </p:spPr>
        <p:txBody>
          <a:bodyPr>
            <a:normAutofit/>
          </a:bodyPr>
          <a:lstStyle/>
          <a:p>
            <a:pPr>
              <a:lnSpc>
                <a:spcPct val="90000"/>
              </a:lnSpc>
            </a:pPr>
            <a:r>
              <a:rPr lang="en-US" sz="4100">
                <a:solidFill>
                  <a:srgbClr val="262626"/>
                </a:solidFill>
              </a:rPr>
              <a:t>United States Motto</a:t>
            </a:r>
          </a:p>
        </p:txBody>
      </p:sp>
      <p:sp>
        <p:nvSpPr>
          <p:cNvPr id="148" name="Rectangle 147">
            <a:extLst>
              <a:ext uri="{FF2B5EF4-FFF2-40B4-BE49-F238E27FC236}">
                <a16:creationId xmlns:a16="http://schemas.microsoft.com/office/drawing/2014/main" id="{23E937B9-07EE-456A-A31C-41A8866E2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358" y="1092200"/>
            <a:ext cx="594113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In God We Trust' motto required to be displayed in TN public schools">
            <a:extLst>
              <a:ext uri="{FF2B5EF4-FFF2-40B4-BE49-F238E27FC236}">
                <a16:creationId xmlns:a16="http://schemas.microsoft.com/office/drawing/2014/main" id="{FAA7B5F4-5A20-47D9-B918-A299F06096D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412315" y="2020247"/>
            <a:ext cx="5277402" cy="2638701"/>
          </a:xfrm>
          <a:prstGeom prst="rect">
            <a:avLst/>
          </a:prstGeom>
          <a:noFill/>
          <a:extLst>
            <a:ext uri="{909E8E84-426E-40DD-AFC4-6F175D3DCCD1}">
              <a14:hiddenFill xmlns:a14="http://schemas.microsoft.com/office/drawing/2010/main">
                <a:solidFill>
                  <a:srgbClr val="FFFFFF"/>
                </a:solidFill>
              </a14:hiddenFill>
            </a:ext>
          </a:extLst>
        </p:spPr>
      </p:pic>
      <p:cxnSp>
        <p:nvCxnSpPr>
          <p:cNvPr id="150" name="Straight Connector 149">
            <a:extLst>
              <a:ext uri="{FF2B5EF4-FFF2-40B4-BE49-F238E27FC236}">
                <a16:creationId xmlns:a16="http://schemas.microsoft.com/office/drawing/2014/main" id="{FD2308B7-2829-44DD-B213-27EEBDED1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18130" y="2400639"/>
            <a:ext cx="3375629" cy="0"/>
          </a:xfrm>
          <a:prstGeom prst="line">
            <a:avLst/>
          </a:prstGeom>
        </p:spPr>
        <p:style>
          <a:lnRef idx="2">
            <a:schemeClr val="accent1"/>
          </a:lnRef>
          <a:fillRef idx="0">
            <a:schemeClr val="accent1"/>
          </a:fillRef>
          <a:effectRef idx="1">
            <a:schemeClr val="accent1"/>
          </a:effectRef>
          <a:fontRef idx="minor">
            <a:schemeClr val="tx1"/>
          </a:fontRef>
        </p:style>
      </p:cxnSp>
      <p:sp>
        <p:nvSpPr>
          <p:cNvPr id="4102" name="Content Placeholder 4101">
            <a:extLst>
              <a:ext uri="{FF2B5EF4-FFF2-40B4-BE49-F238E27FC236}">
                <a16:creationId xmlns:a16="http://schemas.microsoft.com/office/drawing/2014/main" id="{C46D809D-3E80-453C-85B9-AFD352F41374}"/>
              </a:ext>
            </a:extLst>
          </p:cNvPr>
          <p:cNvSpPr>
            <a:spLocks noGrp="1"/>
          </p:cNvSpPr>
          <p:nvPr>
            <p:ph idx="1"/>
          </p:nvPr>
        </p:nvSpPr>
        <p:spPr>
          <a:xfrm>
            <a:off x="7533861" y="2556932"/>
            <a:ext cx="3359896" cy="3318936"/>
          </a:xfrm>
        </p:spPr>
        <p:txBody>
          <a:bodyPr>
            <a:normAutofit/>
          </a:bodyPr>
          <a:lstStyle/>
          <a:p>
            <a:r>
              <a:rPr lang="en-US" dirty="0">
                <a:solidFill>
                  <a:srgbClr val="262626"/>
                </a:solidFill>
              </a:rPr>
              <a:t>Established in 1956</a:t>
            </a:r>
          </a:p>
          <a:p>
            <a:r>
              <a:rPr lang="en-US" dirty="0">
                <a:solidFill>
                  <a:srgbClr val="262626"/>
                </a:solidFill>
              </a:rPr>
              <a:t>First appeared on currency in 1864</a:t>
            </a:r>
          </a:p>
          <a:p>
            <a:r>
              <a:rPr lang="en-US" dirty="0">
                <a:solidFill>
                  <a:srgbClr val="262626"/>
                </a:solidFill>
              </a:rPr>
              <a:t>“E Pluribus Unum” was motto for the Seal of U.S. since 1782 – not official for country</a:t>
            </a:r>
          </a:p>
          <a:p>
            <a:endParaRPr lang="en-US" dirty="0">
              <a:solidFill>
                <a:srgbClr val="262626"/>
              </a:solidFill>
            </a:endParaRPr>
          </a:p>
          <a:p>
            <a:endParaRPr lang="en-US" dirty="0">
              <a:solidFill>
                <a:srgbClr val="262626"/>
              </a:solidFill>
            </a:endParaRPr>
          </a:p>
        </p:txBody>
      </p:sp>
    </p:spTree>
    <p:extLst>
      <p:ext uri="{BB962C8B-B14F-4D97-AF65-F5344CB8AC3E}">
        <p14:creationId xmlns:p14="http://schemas.microsoft.com/office/powerpoint/2010/main" val="173338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1" y="496088"/>
            <a:ext cx="3822219"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853" y="609600"/>
            <a:ext cx="3551081"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B405EE7-CA76-41CC-8E70-07A9D71627FB}"/>
              </a:ext>
            </a:extLst>
          </p:cNvPr>
          <p:cNvSpPr>
            <a:spLocks noGrp="1"/>
          </p:cNvSpPr>
          <p:nvPr>
            <p:ph type="title"/>
          </p:nvPr>
        </p:nvSpPr>
        <p:spPr>
          <a:xfrm>
            <a:off x="1055324" y="1055077"/>
            <a:ext cx="2532249" cy="4794578"/>
          </a:xfrm>
        </p:spPr>
        <p:txBody>
          <a:bodyPr vert="horz" lIns="91440" tIns="45720" rIns="91440" bIns="45720" rtlCol="0">
            <a:normAutofit/>
          </a:bodyPr>
          <a:lstStyle/>
          <a:p>
            <a:pPr defTabSz="457200"/>
            <a:r>
              <a:rPr lang="en-US" sz="3400" dirty="0">
                <a:solidFill>
                  <a:srgbClr val="262626"/>
                </a:solidFill>
              </a:rPr>
              <a:t>Class Expectations</a:t>
            </a:r>
          </a:p>
        </p:txBody>
      </p:sp>
      <p:sp useBgFill="1">
        <p:nvSpPr>
          <p:cNvPr id="18" name="Rectangle 17">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841" y="-2"/>
            <a:ext cx="7537984"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extBox 2">
            <a:extLst>
              <a:ext uri="{FF2B5EF4-FFF2-40B4-BE49-F238E27FC236}">
                <a16:creationId xmlns:a16="http://schemas.microsoft.com/office/drawing/2014/main" id="{F737F504-37D8-422B-B056-B5C9D1E0D3DF}"/>
              </a:ext>
            </a:extLst>
          </p:cNvPr>
          <p:cNvGraphicFramePr/>
          <p:nvPr>
            <p:extLst>
              <p:ext uri="{D42A27DB-BD31-4B8C-83A1-F6EECF244321}">
                <p14:modId xmlns:p14="http://schemas.microsoft.com/office/powerpoint/2010/main" val="3285535898"/>
              </p:ext>
            </p:extLst>
          </p:nvPr>
        </p:nvGraphicFramePr>
        <p:xfrm>
          <a:off x="5468647" y="804670"/>
          <a:ext cx="5912669"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752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nny (United States coin) - Wikipedia">
            <a:extLst>
              <a:ext uri="{FF2B5EF4-FFF2-40B4-BE49-F238E27FC236}">
                <a16:creationId xmlns:a16="http://schemas.microsoft.com/office/drawing/2014/main" id="{3D0A4F2C-4E2E-4147-B553-CC51DB774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012" y="990600"/>
            <a:ext cx="205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B5B64E1-CEC9-45C4-B8F5-B5E216CE2B40}"/>
              </a:ext>
            </a:extLst>
          </p:cNvPr>
          <p:cNvSpPr txBox="1"/>
          <p:nvPr/>
        </p:nvSpPr>
        <p:spPr>
          <a:xfrm>
            <a:off x="1103312" y="3200400"/>
            <a:ext cx="2590800" cy="830997"/>
          </a:xfrm>
          <a:prstGeom prst="rect">
            <a:avLst/>
          </a:prstGeom>
          <a:noFill/>
        </p:spPr>
        <p:txBody>
          <a:bodyPr wrap="square" rtlCol="0">
            <a:spAutoFit/>
          </a:bodyPr>
          <a:lstStyle/>
          <a:p>
            <a:pPr algn="ctr"/>
            <a:r>
              <a:rPr lang="en-US" sz="2400" dirty="0"/>
              <a:t>First appeared on pennies in 1909</a:t>
            </a:r>
          </a:p>
        </p:txBody>
      </p:sp>
      <p:pic>
        <p:nvPicPr>
          <p:cNvPr id="4100" name="Picture 4" descr="Dime (United States coin) - Wikipedia">
            <a:extLst>
              <a:ext uri="{FF2B5EF4-FFF2-40B4-BE49-F238E27FC236}">
                <a16:creationId xmlns:a16="http://schemas.microsoft.com/office/drawing/2014/main" id="{EA809E9C-1F75-46B9-8898-3167D36F57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0400" y="990600"/>
            <a:ext cx="2085023" cy="2057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40C86FE-D278-47EA-93B8-46B574320698}"/>
              </a:ext>
            </a:extLst>
          </p:cNvPr>
          <p:cNvSpPr txBox="1"/>
          <p:nvPr/>
        </p:nvSpPr>
        <p:spPr>
          <a:xfrm>
            <a:off x="4011812" y="3200400"/>
            <a:ext cx="2362200" cy="830997"/>
          </a:xfrm>
          <a:prstGeom prst="rect">
            <a:avLst/>
          </a:prstGeom>
          <a:noFill/>
        </p:spPr>
        <p:txBody>
          <a:bodyPr wrap="square" rtlCol="0">
            <a:spAutoFit/>
          </a:bodyPr>
          <a:lstStyle/>
          <a:p>
            <a:pPr algn="ctr"/>
            <a:r>
              <a:rPr lang="en-US" sz="2400" dirty="0"/>
              <a:t>First appeared on dimes in 1916</a:t>
            </a:r>
          </a:p>
        </p:txBody>
      </p:sp>
      <p:pic>
        <p:nvPicPr>
          <p:cNvPr id="4102" name="Picture 6" descr="United States dollar - Wikipedia">
            <a:extLst>
              <a:ext uri="{FF2B5EF4-FFF2-40B4-BE49-F238E27FC236}">
                <a16:creationId xmlns:a16="http://schemas.microsoft.com/office/drawing/2014/main" id="{AA6CA14C-8D17-42D7-93D2-6807FF7FCC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0407" y="990600"/>
            <a:ext cx="3670829" cy="3200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73C3AE-3CD8-435B-AE40-0D0C788B743E}"/>
              </a:ext>
            </a:extLst>
          </p:cNvPr>
          <p:cNvSpPr txBox="1"/>
          <p:nvPr/>
        </p:nvSpPr>
        <p:spPr>
          <a:xfrm>
            <a:off x="7150407" y="4537501"/>
            <a:ext cx="3670829" cy="830997"/>
          </a:xfrm>
          <a:prstGeom prst="rect">
            <a:avLst/>
          </a:prstGeom>
          <a:noFill/>
        </p:spPr>
        <p:txBody>
          <a:bodyPr wrap="square" rtlCol="0">
            <a:spAutoFit/>
          </a:bodyPr>
          <a:lstStyle/>
          <a:p>
            <a:pPr algn="ctr"/>
            <a:r>
              <a:rPr lang="en-US" sz="2400" dirty="0"/>
              <a:t>Began appearing on paper bills in 1957</a:t>
            </a:r>
          </a:p>
        </p:txBody>
      </p:sp>
      <p:sp>
        <p:nvSpPr>
          <p:cNvPr id="5" name="TextBox 4">
            <a:extLst>
              <a:ext uri="{FF2B5EF4-FFF2-40B4-BE49-F238E27FC236}">
                <a16:creationId xmlns:a16="http://schemas.microsoft.com/office/drawing/2014/main" id="{4CF4186A-5913-4E85-90AB-DBB798D9BE68}"/>
              </a:ext>
            </a:extLst>
          </p:cNvPr>
          <p:cNvSpPr txBox="1"/>
          <p:nvPr/>
        </p:nvSpPr>
        <p:spPr>
          <a:xfrm>
            <a:off x="1103312" y="4183797"/>
            <a:ext cx="6047095" cy="1938992"/>
          </a:xfrm>
          <a:prstGeom prst="rect">
            <a:avLst/>
          </a:prstGeom>
          <a:noFill/>
        </p:spPr>
        <p:txBody>
          <a:bodyPr wrap="square" rtlCol="0">
            <a:spAutoFit/>
          </a:bodyPr>
          <a:lstStyle/>
          <a:p>
            <a:r>
              <a:rPr lang="en-US" sz="3000" b="1" dirty="0"/>
              <a:t>Congress required the motto to appear on all paper currency (1956) and on all coins it had previously appeared on (1908). </a:t>
            </a:r>
          </a:p>
        </p:txBody>
      </p:sp>
    </p:spTree>
    <p:extLst>
      <p:ext uri="{BB962C8B-B14F-4D97-AF65-F5344CB8AC3E}">
        <p14:creationId xmlns:p14="http://schemas.microsoft.com/office/powerpoint/2010/main" val="290392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45" name="Rectangle 144">
            <a:extLst>
              <a:ext uri="{FF2B5EF4-FFF2-40B4-BE49-F238E27FC236}">
                <a16:creationId xmlns:a16="http://schemas.microsoft.com/office/drawing/2014/main" id="{ED56E41F-B8E0-4D18-B554-FD40260DE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7" name="Group 146">
            <a:extLst>
              <a:ext uri="{FF2B5EF4-FFF2-40B4-BE49-F238E27FC236}">
                <a16:creationId xmlns:a16="http://schemas.microsoft.com/office/drawing/2014/main" id="{2DB31E17-E562-4F82-98D0-858C84120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1" y="0"/>
            <a:ext cx="12226776" cy="6856214"/>
            <a:chOff x="-15736" y="0"/>
            <a:chExt cx="12229962" cy="6856214"/>
          </a:xfrm>
        </p:grpSpPr>
        <p:pic>
          <p:nvPicPr>
            <p:cNvPr id="148" name="Picture 147">
              <a:extLst>
                <a:ext uri="{FF2B5EF4-FFF2-40B4-BE49-F238E27FC236}">
                  <a16:creationId xmlns:a16="http://schemas.microsoft.com/office/drawing/2014/main" id="{58BF3B07-5EF6-4E5B-834E-C1398DB60AD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9" name="Rectangle 148">
              <a:extLst>
                <a:ext uri="{FF2B5EF4-FFF2-40B4-BE49-F238E27FC236}">
                  <a16:creationId xmlns:a16="http://schemas.microsoft.com/office/drawing/2014/main" id="{3DDA1859-D108-4C60-B38B-C85485AB3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0" name="Picture 149">
              <a:extLst>
                <a:ext uri="{FF2B5EF4-FFF2-40B4-BE49-F238E27FC236}">
                  <a16:creationId xmlns:a16="http://schemas.microsoft.com/office/drawing/2014/main" id="{E498EA77-084B-43CC-B94D-566F1D8E1EE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1" name="Picture 150">
              <a:extLst>
                <a:ext uri="{FF2B5EF4-FFF2-40B4-BE49-F238E27FC236}">
                  <a16:creationId xmlns:a16="http://schemas.microsoft.com/office/drawing/2014/main" id="{99B16D3F-47E8-419E-9C4E-ED6FC918FB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1B7F0338-65EC-4122-A0C8-23B1ECE86E4C}"/>
              </a:ext>
            </a:extLst>
          </p:cNvPr>
          <p:cNvSpPr>
            <a:spLocks noGrp="1"/>
          </p:cNvSpPr>
          <p:nvPr>
            <p:ph type="title"/>
          </p:nvPr>
        </p:nvSpPr>
        <p:spPr>
          <a:xfrm>
            <a:off x="7533862" y="982132"/>
            <a:ext cx="3359897" cy="1303867"/>
          </a:xfrm>
        </p:spPr>
        <p:txBody>
          <a:bodyPr>
            <a:normAutofit/>
          </a:bodyPr>
          <a:lstStyle/>
          <a:p>
            <a:pPr>
              <a:lnSpc>
                <a:spcPct val="90000"/>
              </a:lnSpc>
            </a:pPr>
            <a:r>
              <a:rPr lang="en-US" sz="4100">
                <a:solidFill>
                  <a:srgbClr val="262626"/>
                </a:solidFill>
              </a:rPr>
              <a:t>National Anthem</a:t>
            </a:r>
          </a:p>
        </p:txBody>
      </p:sp>
      <p:sp>
        <p:nvSpPr>
          <p:cNvPr id="153" name="Rectangle 152">
            <a:extLst>
              <a:ext uri="{FF2B5EF4-FFF2-40B4-BE49-F238E27FC236}">
                <a16:creationId xmlns:a16="http://schemas.microsoft.com/office/drawing/2014/main" id="{23E937B9-07EE-456A-A31C-41A8866E2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358" y="1092200"/>
            <a:ext cx="594113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8" name="Picture 8" descr="9 Things You May Not Know About “The Star-Spangled Banner” - HISTORY">
            <a:extLst>
              <a:ext uri="{FF2B5EF4-FFF2-40B4-BE49-F238E27FC236}">
                <a16:creationId xmlns:a16="http://schemas.microsoft.com/office/drawing/2014/main" id="{60B1A9C4-6B7E-4107-ACFA-CD4956A526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 b="434"/>
          <a:stretch/>
        </p:blipFill>
        <p:spPr bwMode="auto">
          <a:xfrm>
            <a:off x="2113119" y="1410208"/>
            <a:ext cx="3875793" cy="3858780"/>
          </a:xfrm>
          <a:prstGeom prst="rect">
            <a:avLst/>
          </a:prstGeom>
          <a:noFill/>
          <a:extLst>
            <a:ext uri="{909E8E84-426E-40DD-AFC4-6F175D3DCCD1}">
              <a14:hiddenFill xmlns:a14="http://schemas.microsoft.com/office/drawing/2010/main">
                <a:solidFill>
                  <a:srgbClr val="FFFFFF"/>
                </a:solidFill>
              </a14:hiddenFill>
            </a:ext>
          </a:extLst>
        </p:spPr>
      </p:pic>
      <p:cxnSp>
        <p:nvCxnSpPr>
          <p:cNvPr id="155" name="Straight Connector 154">
            <a:extLst>
              <a:ext uri="{FF2B5EF4-FFF2-40B4-BE49-F238E27FC236}">
                <a16:creationId xmlns:a16="http://schemas.microsoft.com/office/drawing/2014/main" id="{FD2308B7-2829-44DD-B213-27EEBDED1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18130" y="2400639"/>
            <a:ext cx="3375629" cy="0"/>
          </a:xfrm>
          <a:prstGeom prst="line">
            <a:avLst/>
          </a:prstGeom>
        </p:spPr>
        <p:style>
          <a:lnRef idx="2">
            <a:schemeClr val="accent1"/>
          </a:lnRef>
          <a:fillRef idx="0">
            <a:schemeClr val="accent1"/>
          </a:fillRef>
          <a:effectRef idx="1">
            <a:schemeClr val="accent1"/>
          </a:effectRef>
          <a:fontRef idx="minor">
            <a:schemeClr val="tx1"/>
          </a:fontRef>
        </p:style>
      </p:cxnSp>
      <p:sp>
        <p:nvSpPr>
          <p:cNvPr id="5132" name="Content Placeholder 5131">
            <a:extLst>
              <a:ext uri="{FF2B5EF4-FFF2-40B4-BE49-F238E27FC236}">
                <a16:creationId xmlns:a16="http://schemas.microsoft.com/office/drawing/2014/main" id="{4783944F-99ED-41B8-89DC-E8D0A99A5958}"/>
              </a:ext>
            </a:extLst>
          </p:cNvPr>
          <p:cNvSpPr>
            <a:spLocks noGrp="1"/>
          </p:cNvSpPr>
          <p:nvPr>
            <p:ph idx="1"/>
          </p:nvPr>
        </p:nvSpPr>
        <p:spPr>
          <a:xfrm>
            <a:off x="7533861" y="2556932"/>
            <a:ext cx="3359896" cy="3318936"/>
          </a:xfrm>
        </p:spPr>
        <p:txBody>
          <a:bodyPr>
            <a:normAutofit fontScale="85000" lnSpcReduction="20000"/>
          </a:bodyPr>
          <a:lstStyle/>
          <a:p>
            <a:r>
              <a:rPr lang="en-US" dirty="0">
                <a:solidFill>
                  <a:srgbClr val="262626"/>
                </a:solidFill>
              </a:rPr>
              <a:t>Written by Francis Scott Key in 1814</a:t>
            </a:r>
          </a:p>
          <a:p>
            <a:r>
              <a:rPr lang="en-US" dirty="0">
                <a:solidFill>
                  <a:srgbClr val="262626"/>
                </a:solidFill>
              </a:rPr>
              <a:t>Originally a poem titled “The </a:t>
            </a:r>
            <a:r>
              <a:rPr lang="en-US" dirty="0" err="1">
                <a:solidFill>
                  <a:srgbClr val="262626"/>
                </a:solidFill>
              </a:rPr>
              <a:t>Defence</a:t>
            </a:r>
            <a:r>
              <a:rPr lang="en-US" dirty="0">
                <a:solidFill>
                  <a:srgbClr val="262626"/>
                </a:solidFill>
              </a:rPr>
              <a:t> of Fort McHenry” </a:t>
            </a:r>
          </a:p>
          <a:p>
            <a:r>
              <a:rPr lang="en-US" dirty="0">
                <a:solidFill>
                  <a:srgbClr val="262626"/>
                </a:solidFill>
              </a:rPr>
              <a:t>President Wilson announces it should be played at all official events in 1916</a:t>
            </a:r>
          </a:p>
          <a:p>
            <a:r>
              <a:rPr lang="en-US" dirty="0">
                <a:solidFill>
                  <a:srgbClr val="262626"/>
                </a:solidFill>
              </a:rPr>
              <a:t>Officially adopted as national anthem in 1931</a:t>
            </a:r>
          </a:p>
          <a:p>
            <a:endParaRPr lang="en-US" dirty="0">
              <a:solidFill>
                <a:srgbClr val="262626"/>
              </a:solidFill>
            </a:endParaRPr>
          </a:p>
          <a:p>
            <a:endParaRPr lang="en-US" dirty="0">
              <a:solidFill>
                <a:srgbClr val="262626"/>
              </a:solidFill>
            </a:endParaRPr>
          </a:p>
        </p:txBody>
      </p:sp>
    </p:spTree>
    <p:extLst>
      <p:ext uri="{BB962C8B-B14F-4D97-AF65-F5344CB8AC3E}">
        <p14:creationId xmlns:p14="http://schemas.microsoft.com/office/powerpoint/2010/main" val="161854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1" y="496088"/>
            <a:ext cx="3822219"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853" y="609600"/>
            <a:ext cx="3551081"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B52735B-2538-428C-8D17-18EB9886522D}"/>
              </a:ext>
            </a:extLst>
          </p:cNvPr>
          <p:cNvSpPr>
            <a:spLocks noGrp="1"/>
          </p:cNvSpPr>
          <p:nvPr>
            <p:ph type="title"/>
          </p:nvPr>
        </p:nvSpPr>
        <p:spPr>
          <a:xfrm>
            <a:off x="1055324" y="1055077"/>
            <a:ext cx="2532249" cy="4794578"/>
          </a:xfrm>
        </p:spPr>
        <p:txBody>
          <a:bodyPr>
            <a:normAutofit/>
          </a:bodyPr>
          <a:lstStyle/>
          <a:p>
            <a:r>
              <a:rPr lang="en-US" dirty="0">
                <a:solidFill>
                  <a:srgbClr val="262626"/>
                </a:solidFill>
              </a:rPr>
              <a:t>Did you know the National Anthem …</a:t>
            </a:r>
          </a:p>
        </p:txBody>
      </p:sp>
      <p:sp useBgFill="1">
        <p:nvSpPr>
          <p:cNvPr id="16" name="Rectangle 15">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841" y="-2"/>
            <a:ext cx="7537984"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AB026F30-BF0C-4D4F-B7B2-F7F0B044AA6B}"/>
              </a:ext>
            </a:extLst>
          </p:cNvPr>
          <p:cNvGraphicFramePr>
            <a:graphicFrameLocks noGrp="1"/>
          </p:cNvGraphicFramePr>
          <p:nvPr>
            <p:ph idx="1"/>
            <p:extLst>
              <p:ext uri="{D42A27DB-BD31-4B8C-83A1-F6EECF244321}">
                <p14:modId xmlns:p14="http://schemas.microsoft.com/office/powerpoint/2010/main" val="3225772384"/>
              </p:ext>
            </p:extLst>
          </p:nvPr>
        </p:nvGraphicFramePr>
        <p:xfrm>
          <a:off x="5468647" y="804670"/>
          <a:ext cx="5912669"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90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575D7A7-3C36-4508-9BC6-70A93BD3C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29" y="0"/>
            <a:ext cx="12227974" cy="6856214"/>
            <a:chOff x="-16934" y="0"/>
            <a:chExt cx="12231160" cy="6856214"/>
          </a:xfrm>
        </p:grpSpPr>
        <p:pic>
          <p:nvPicPr>
            <p:cNvPr id="10" name="Picture 9">
              <a:extLst>
                <a:ext uri="{FF2B5EF4-FFF2-40B4-BE49-F238E27FC236}">
                  <a16:creationId xmlns:a16="http://schemas.microsoft.com/office/drawing/2014/main" id="{BC964A0D-06B7-4C16-AC9F-20ADDA8059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F5703F5C-55DF-45CD-BC3F-3BE8F1033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A8C7134F-70F9-4826-A97E-9B39AEA08F5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39351E73-B6DD-4B56-8EE9-C16B5711C46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id="{AE446D0E-6531-40B7-A182-FB860243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1697" y="3522131"/>
            <a:ext cx="6813893"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7" name="Rectangle 16">
            <a:extLst>
              <a:ext uri="{FF2B5EF4-FFF2-40B4-BE49-F238E27FC236}">
                <a16:creationId xmlns:a16="http://schemas.microsoft.com/office/drawing/2014/main" id="{C8BABCA7-C1E0-41BA-A822-5F61251A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blipFill>
            <a:blip r:embed="rId5"/>
            <a:stretch/>
          </a:blipFill>
          <a:ln w="15875" cap="flat" cmpd="sng" algn="ctr">
            <a:solidFill>
              <a:srgbClr val="B15E2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panose="02020404030301010803"/>
              <a:ea typeface="+mn-ea"/>
              <a:cs typeface="+mn-cs"/>
            </a:endParaRPr>
          </a:p>
        </p:txBody>
      </p:sp>
      <p:grpSp>
        <p:nvGrpSpPr>
          <p:cNvPr id="19" name="Group 18">
            <a:extLst>
              <a:ext uri="{FF2B5EF4-FFF2-40B4-BE49-F238E27FC236}">
                <a16:creationId xmlns:a16="http://schemas.microsoft.com/office/drawing/2014/main" id="{2E5D6EB5-6FDB-477A-98F5-7409CD537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5650" cy="6872226"/>
            <a:chOff x="0" y="0"/>
            <a:chExt cx="12188825" cy="6872226"/>
          </a:xfrm>
        </p:grpSpPr>
        <p:pic>
          <p:nvPicPr>
            <p:cNvPr id="20" name="Picture 19">
              <a:extLst>
                <a:ext uri="{FF2B5EF4-FFF2-40B4-BE49-F238E27FC236}">
                  <a16:creationId xmlns:a16="http://schemas.microsoft.com/office/drawing/2014/main" id="{5BB75167-5757-4E5F-869B-5A350BF43A8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id="{C8338DAE-FFCB-472B-A9EE-77E42FDBD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52B2E0A0-4D94-4C05-97C1-32B5D88A2E8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23" name="Picture 22">
              <a:extLst>
                <a:ext uri="{FF2B5EF4-FFF2-40B4-BE49-F238E27FC236}">
                  <a16:creationId xmlns:a16="http://schemas.microsoft.com/office/drawing/2014/main" id="{A91E75C9-3350-4F0B-993E-89D3DBD76CC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4" name="Title 3">
            <a:extLst>
              <a:ext uri="{FF2B5EF4-FFF2-40B4-BE49-F238E27FC236}">
                <a16:creationId xmlns:a16="http://schemas.microsoft.com/office/drawing/2014/main" id="{F4EE3CEF-9BC2-4D9D-97B0-D3A3AAF44436}"/>
              </a:ext>
            </a:extLst>
          </p:cNvPr>
          <p:cNvSpPr>
            <a:spLocks noGrp="1"/>
          </p:cNvSpPr>
          <p:nvPr>
            <p:ph type="title"/>
          </p:nvPr>
        </p:nvSpPr>
        <p:spPr>
          <a:xfrm>
            <a:off x="2691696" y="1871131"/>
            <a:ext cx="6813894" cy="1515533"/>
          </a:xfrm>
        </p:spPr>
        <p:txBody>
          <a:bodyPr vert="horz" lIns="91440" tIns="45720" rIns="91440" bIns="45720" rtlCol="0" anchor="b">
            <a:normAutofit/>
          </a:bodyPr>
          <a:lstStyle/>
          <a:p>
            <a:pPr defTabSz="457200"/>
            <a:r>
              <a:rPr lang="en-US" sz="5400"/>
              <a:t>QUESTIONS</a:t>
            </a:r>
          </a:p>
        </p:txBody>
      </p:sp>
      <p:cxnSp>
        <p:nvCxnSpPr>
          <p:cNvPr id="25" name="Straight Connector 24">
            <a:extLst>
              <a:ext uri="{FF2B5EF4-FFF2-40B4-BE49-F238E27FC236}">
                <a16:creationId xmlns:a16="http://schemas.microsoft.com/office/drawing/2014/main" id="{889FB2CC-C7A1-4A53-A088-636FB487FE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1697" y="3522131"/>
            <a:ext cx="6813893"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309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29" y="0"/>
            <a:ext cx="12227974" cy="6856214"/>
            <a:chOff x="-16934" y="0"/>
            <a:chExt cx="12231160" cy="6856214"/>
          </a:xfrm>
        </p:grpSpPr>
        <p:pic>
          <p:nvPicPr>
            <p:cNvPr id="95" name="Picture 94">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44" name="Rectangle 95">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97" name="Picture 96">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045" name="Picture 97">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00" name="Straight Connector 99">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1697" y="3522131"/>
            <a:ext cx="6813893" cy="0"/>
          </a:xfrm>
          <a:prstGeom prst="line">
            <a:avLst/>
          </a:prstGeom>
        </p:spPr>
        <p:style>
          <a:lnRef idx="2">
            <a:schemeClr val="accent1"/>
          </a:lnRef>
          <a:fillRef idx="0">
            <a:schemeClr val="accent1"/>
          </a:fillRef>
          <a:effectRef idx="1">
            <a:schemeClr val="accent1"/>
          </a:effectRef>
          <a:fontRef idx="minor">
            <a:schemeClr val="tx1"/>
          </a:fontRef>
        </p:style>
      </p:cxnSp>
      <p:pic>
        <p:nvPicPr>
          <p:cNvPr id="1028" name="Picture 4" descr="Urgent Update: CDA revises recommendation - Urges California ...">
            <a:extLst>
              <a:ext uri="{FF2B5EF4-FFF2-40B4-BE49-F238E27FC236}">
                <a16:creationId xmlns:a16="http://schemas.microsoft.com/office/drawing/2014/main" id="{8D659B7F-5AD2-4D04-96DF-8592FCC21C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30" r="5160"/>
          <a:stretch/>
        </p:blipFill>
        <p:spPr bwMode="auto">
          <a:xfrm>
            <a:off x="20" y="10"/>
            <a:ext cx="12188805"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6" name="Rectangle 101">
            <a:extLst>
              <a:ext uri="{FF2B5EF4-FFF2-40B4-BE49-F238E27FC236}">
                <a16:creationId xmlns:a16="http://schemas.microsoft.com/office/drawing/2014/main" id="{C9D262D4-AE8B-4620-949A-609FC366F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042" y="1411015"/>
            <a:ext cx="7806126" cy="4103960"/>
          </a:xfrm>
          <a:prstGeom prst="rect">
            <a:avLst/>
          </a:prstGeom>
          <a:blipFill dpi="0" rotWithShape="1">
            <a:blip r:embed="rId6">
              <a:alphaModFix amt="86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Rectangle 103">
            <a:extLst>
              <a:ext uri="{FF2B5EF4-FFF2-40B4-BE49-F238E27FC236}">
                <a16:creationId xmlns:a16="http://schemas.microsoft.com/office/drawing/2014/main" id="{3605853C-E63A-49E2-84A4-4B7DD77A5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7725" y="1540931"/>
            <a:ext cx="7541838"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grpSp>
        <p:nvGrpSpPr>
          <p:cNvPr id="1048" name="Group 105">
            <a:extLst>
              <a:ext uri="{FF2B5EF4-FFF2-40B4-BE49-F238E27FC236}">
                <a16:creationId xmlns:a16="http://schemas.microsoft.com/office/drawing/2014/main" id="{9500549F-5B68-400C-A605-BDF102BDBB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27952" cy="659658"/>
            <a:chOff x="-16934" y="3123631"/>
            <a:chExt cx="12231160" cy="659658"/>
          </a:xfrm>
        </p:grpSpPr>
        <p:sp>
          <p:nvSpPr>
            <p:cNvPr id="107" name="Rounded Rectangle 17">
              <a:extLst>
                <a:ext uri="{FF2B5EF4-FFF2-40B4-BE49-F238E27FC236}">
                  <a16:creationId xmlns:a16="http://schemas.microsoft.com/office/drawing/2014/main" id="{CE12C213-76C6-4953-849D-69BD0C074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9" name="Picture 107">
              <a:extLst>
                <a:ext uri="{FF2B5EF4-FFF2-40B4-BE49-F238E27FC236}">
                  <a16:creationId xmlns:a16="http://schemas.microsoft.com/office/drawing/2014/main" id="{85D5C439-F0A9-41AB-BF38-FB38EB00B7C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109" name="Rounded Rectangle 20">
              <a:extLst>
                <a:ext uri="{FF2B5EF4-FFF2-40B4-BE49-F238E27FC236}">
                  <a16:creationId xmlns:a16="http://schemas.microsoft.com/office/drawing/2014/main" id="{CE714C63-2EB2-4CE0-8982-994E7A37A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 name="Picture 109">
              <a:extLst>
                <a:ext uri="{FF2B5EF4-FFF2-40B4-BE49-F238E27FC236}">
                  <a16:creationId xmlns:a16="http://schemas.microsoft.com/office/drawing/2014/main" id="{CE568286-7D0B-4E62-BC33-A99A0FD743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a:extLst>
              <a:ext uri="{FF2B5EF4-FFF2-40B4-BE49-F238E27FC236}">
                <a16:creationId xmlns:a16="http://schemas.microsoft.com/office/drawing/2014/main" id="{C1580F07-D2C9-48F2-9AA6-48C37F8577D0}"/>
              </a:ext>
            </a:extLst>
          </p:cNvPr>
          <p:cNvSpPr>
            <a:spLocks noGrp="1"/>
          </p:cNvSpPr>
          <p:nvPr>
            <p:ph type="title"/>
          </p:nvPr>
        </p:nvSpPr>
        <p:spPr>
          <a:xfrm>
            <a:off x="2691696" y="1871131"/>
            <a:ext cx="6813894" cy="1515533"/>
          </a:xfrm>
        </p:spPr>
        <p:txBody>
          <a:bodyPr vert="horz" lIns="91440" tIns="45720" rIns="91440" bIns="45720" rtlCol="0" anchor="b">
            <a:normAutofit/>
          </a:bodyPr>
          <a:lstStyle/>
          <a:p>
            <a:pPr defTabSz="457200"/>
            <a:r>
              <a:rPr lang="en-US" sz="5400"/>
              <a:t>Local Events &amp; Places</a:t>
            </a:r>
          </a:p>
        </p:txBody>
      </p:sp>
      <p:cxnSp>
        <p:nvCxnSpPr>
          <p:cNvPr id="1050" name="Straight Connector 111">
            <a:extLst>
              <a:ext uri="{FF2B5EF4-FFF2-40B4-BE49-F238E27FC236}">
                <a16:creationId xmlns:a16="http://schemas.microsoft.com/office/drawing/2014/main" id="{1E22DAF0-5C05-4D01-A6C7-2832665773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1697" y="3522131"/>
            <a:ext cx="6813893"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806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D56E41F-B8E0-4D18-B554-FD40260DE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2DB31E17-E562-4F82-98D0-858C84120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1" y="0"/>
            <a:ext cx="12226776" cy="6856214"/>
            <a:chOff x="-15736" y="0"/>
            <a:chExt cx="12229962" cy="6856214"/>
          </a:xfrm>
        </p:grpSpPr>
        <p:pic>
          <p:nvPicPr>
            <p:cNvPr id="74" name="Picture 73">
              <a:extLst>
                <a:ext uri="{FF2B5EF4-FFF2-40B4-BE49-F238E27FC236}">
                  <a16:creationId xmlns:a16="http://schemas.microsoft.com/office/drawing/2014/main" id="{58BF3B07-5EF6-4E5B-834E-C1398DB60AD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5" name="Rectangle 74">
              <a:extLst>
                <a:ext uri="{FF2B5EF4-FFF2-40B4-BE49-F238E27FC236}">
                  <a16:creationId xmlns:a16="http://schemas.microsoft.com/office/drawing/2014/main" id="{3DDA1859-D108-4C60-B38B-C85485AB3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6" name="Picture 75">
              <a:extLst>
                <a:ext uri="{FF2B5EF4-FFF2-40B4-BE49-F238E27FC236}">
                  <a16:creationId xmlns:a16="http://schemas.microsoft.com/office/drawing/2014/main" id="{E498EA77-084B-43CC-B94D-566F1D8E1EE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77" name="Picture 76">
              <a:extLst>
                <a:ext uri="{FF2B5EF4-FFF2-40B4-BE49-F238E27FC236}">
                  <a16:creationId xmlns:a16="http://schemas.microsoft.com/office/drawing/2014/main" id="{99B16D3F-47E8-419E-9C4E-ED6FC918FB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62B46E34-A717-4690-B818-8C99020D480F}"/>
              </a:ext>
            </a:extLst>
          </p:cNvPr>
          <p:cNvSpPr>
            <a:spLocks noGrp="1"/>
          </p:cNvSpPr>
          <p:nvPr>
            <p:ph type="title"/>
          </p:nvPr>
        </p:nvSpPr>
        <p:spPr>
          <a:xfrm>
            <a:off x="7533862" y="982132"/>
            <a:ext cx="3359897" cy="1303867"/>
          </a:xfrm>
        </p:spPr>
        <p:txBody>
          <a:bodyPr>
            <a:normAutofit/>
          </a:bodyPr>
          <a:lstStyle/>
          <a:p>
            <a:pPr>
              <a:lnSpc>
                <a:spcPct val="90000"/>
              </a:lnSpc>
            </a:pPr>
            <a:r>
              <a:rPr lang="en-US" sz="3400">
                <a:solidFill>
                  <a:srgbClr val="262626"/>
                </a:solidFill>
              </a:rPr>
              <a:t>National Register of Historic Places</a:t>
            </a:r>
          </a:p>
        </p:txBody>
      </p:sp>
      <p:sp>
        <p:nvSpPr>
          <p:cNvPr id="79" name="Rectangle 78">
            <a:extLst>
              <a:ext uri="{FF2B5EF4-FFF2-40B4-BE49-F238E27FC236}">
                <a16:creationId xmlns:a16="http://schemas.microsoft.com/office/drawing/2014/main" id="{23E937B9-07EE-456A-A31C-41A8866E2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358" y="1092200"/>
            <a:ext cx="594113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The Truth About the National Register of Historic Places ...">
            <a:extLst>
              <a:ext uri="{FF2B5EF4-FFF2-40B4-BE49-F238E27FC236}">
                <a16:creationId xmlns:a16="http://schemas.microsoft.com/office/drawing/2014/main" id="{963642D1-8CCD-4EF5-87EB-6C9B4B58B47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412315" y="1855329"/>
            <a:ext cx="5277402" cy="2968538"/>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id="{FD2308B7-2829-44DD-B213-27EEBDED1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18130" y="2400639"/>
            <a:ext cx="337562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22DCCD37-D176-4A39-B353-2C0D8A536FC3}"/>
              </a:ext>
            </a:extLst>
          </p:cNvPr>
          <p:cNvSpPr>
            <a:spLocks noGrp="1"/>
          </p:cNvSpPr>
          <p:nvPr>
            <p:ph idx="1"/>
          </p:nvPr>
        </p:nvSpPr>
        <p:spPr>
          <a:xfrm>
            <a:off x="7533861" y="2556932"/>
            <a:ext cx="3359896" cy="3318936"/>
          </a:xfrm>
        </p:spPr>
        <p:txBody>
          <a:bodyPr>
            <a:normAutofit/>
          </a:bodyPr>
          <a:lstStyle/>
          <a:p>
            <a:r>
              <a:rPr lang="en-US" dirty="0">
                <a:solidFill>
                  <a:srgbClr val="262626"/>
                </a:solidFill>
              </a:rPr>
              <a:t>The United States’ official list of historic places worthy of preservation</a:t>
            </a:r>
          </a:p>
          <a:p>
            <a:r>
              <a:rPr lang="en-US" dirty="0">
                <a:solidFill>
                  <a:srgbClr val="262626"/>
                </a:solidFill>
              </a:rPr>
              <a:t>Helps support public &amp; private efforts to identify &amp; protect historic sites.</a:t>
            </a:r>
          </a:p>
        </p:txBody>
      </p:sp>
    </p:spTree>
    <p:extLst>
      <p:ext uri="{BB962C8B-B14F-4D97-AF65-F5344CB8AC3E}">
        <p14:creationId xmlns:p14="http://schemas.microsoft.com/office/powerpoint/2010/main" val="383763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1" y="496088"/>
            <a:ext cx="3822219" cy="5883295"/>
          </a:xfrm>
          <a:prstGeom prst="rect">
            <a:avLst/>
          </a:prstGeom>
          <a:blipFill dpi="0" rotWithShape="1">
            <a:blip r:embed="rId3"/>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853" y="609600"/>
            <a:ext cx="3551081"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B3B6F92-51E3-4100-AEF2-DE069E6A6016}"/>
              </a:ext>
            </a:extLst>
          </p:cNvPr>
          <p:cNvSpPr>
            <a:spLocks noGrp="1"/>
          </p:cNvSpPr>
          <p:nvPr>
            <p:ph type="title"/>
          </p:nvPr>
        </p:nvSpPr>
        <p:spPr>
          <a:xfrm>
            <a:off x="1055324" y="1055077"/>
            <a:ext cx="2532249" cy="4794578"/>
          </a:xfrm>
        </p:spPr>
        <p:txBody>
          <a:bodyPr>
            <a:normAutofit/>
          </a:bodyPr>
          <a:lstStyle/>
          <a:p>
            <a:r>
              <a:rPr lang="en-US">
                <a:solidFill>
                  <a:srgbClr val="262626"/>
                </a:solidFill>
              </a:rPr>
              <a:t>How A Site Is Listed</a:t>
            </a:r>
          </a:p>
        </p:txBody>
      </p:sp>
      <p:sp useBgFill="1">
        <p:nvSpPr>
          <p:cNvPr id="25" name="Rectangle 24">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841" y="-2"/>
            <a:ext cx="7537984"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17784571-ADBD-4236-BA12-FAC1A8E274A9}"/>
              </a:ext>
            </a:extLst>
          </p:cNvPr>
          <p:cNvGraphicFramePr>
            <a:graphicFrameLocks noGrp="1"/>
          </p:cNvGraphicFramePr>
          <p:nvPr>
            <p:ph idx="1"/>
            <p:extLst>
              <p:ext uri="{D42A27DB-BD31-4B8C-83A1-F6EECF244321}">
                <p14:modId xmlns:p14="http://schemas.microsoft.com/office/powerpoint/2010/main" val="3341067226"/>
              </p:ext>
            </p:extLst>
          </p:nvPr>
        </p:nvGraphicFramePr>
        <p:xfrm>
          <a:off x="5468647" y="804670"/>
          <a:ext cx="5912669" cy="52486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3197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1" y="496088"/>
            <a:ext cx="3822219" cy="5883295"/>
          </a:xfrm>
          <a:prstGeom prst="rect">
            <a:avLst/>
          </a:prstGeom>
          <a:blipFill dpi="0" rotWithShape="1">
            <a:blip r:embed="rId3"/>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853" y="609600"/>
            <a:ext cx="3551081"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3B58008-AA0B-40CD-AE0C-E43DD25333AC}"/>
              </a:ext>
            </a:extLst>
          </p:cNvPr>
          <p:cNvSpPr>
            <a:spLocks noGrp="1"/>
          </p:cNvSpPr>
          <p:nvPr>
            <p:ph type="title"/>
          </p:nvPr>
        </p:nvSpPr>
        <p:spPr>
          <a:xfrm>
            <a:off x="1055324" y="1055077"/>
            <a:ext cx="2532249" cy="4794578"/>
          </a:xfrm>
        </p:spPr>
        <p:txBody>
          <a:bodyPr>
            <a:normAutofit/>
          </a:bodyPr>
          <a:lstStyle/>
          <a:p>
            <a:r>
              <a:rPr lang="en-US">
                <a:solidFill>
                  <a:srgbClr val="262626"/>
                </a:solidFill>
              </a:rPr>
              <a:t>How A Site Is Listed</a:t>
            </a:r>
          </a:p>
        </p:txBody>
      </p:sp>
      <p:sp useBgFill="1">
        <p:nvSpPr>
          <p:cNvPr id="36" name="Rectangle 35">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841" y="-2"/>
            <a:ext cx="7537984"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ontent Placeholder 2">
            <a:extLst>
              <a:ext uri="{FF2B5EF4-FFF2-40B4-BE49-F238E27FC236}">
                <a16:creationId xmlns:a16="http://schemas.microsoft.com/office/drawing/2014/main" id="{964C9F24-2351-4C3C-9027-0ECD67800DFA}"/>
              </a:ext>
            </a:extLst>
          </p:cNvPr>
          <p:cNvGraphicFramePr>
            <a:graphicFrameLocks noGrp="1"/>
          </p:cNvGraphicFramePr>
          <p:nvPr>
            <p:ph idx="1"/>
            <p:extLst>
              <p:ext uri="{D42A27DB-BD31-4B8C-83A1-F6EECF244321}">
                <p14:modId xmlns:p14="http://schemas.microsoft.com/office/powerpoint/2010/main" val="2267841239"/>
              </p:ext>
            </p:extLst>
          </p:nvPr>
        </p:nvGraphicFramePr>
        <p:xfrm>
          <a:off x="5468647" y="804670"/>
          <a:ext cx="5912669" cy="52486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3839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575D7A7-3C36-4508-9BC6-70A93BD3C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29" y="0"/>
            <a:ext cx="12227974" cy="6856214"/>
            <a:chOff x="-16934" y="0"/>
            <a:chExt cx="12231160" cy="6856214"/>
          </a:xfrm>
        </p:grpSpPr>
        <p:pic>
          <p:nvPicPr>
            <p:cNvPr id="10" name="Picture 9">
              <a:extLst>
                <a:ext uri="{FF2B5EF4-FFF2-40B4-BE49-F238E27FC236}">
                  <a16:creationId xmlns:a16="http://schemas.microsoft.com/office/drawing/2014/main" id="{BC964A0D-06B7-4C16-AC9F-20ADDA8059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F5703F5C-55DF-45CD-BC3F-3BE8F1033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A8C7134F-70F9-4826-A97E-9B39AEA08F5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39351E73-B6DD-4B56-8EE9-C16B5711C46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id="{AE446D0E-6531-40B7-A182-FB860243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1697" y="3522131"/>
            <a:ext cx="6813893"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7" name="Rectangle 16">
            <a:extLst>
              <a:ext uri="{FF2B5EF4-FFF2-40B4-BE49-F238E27FC236}">
                <a16:creationId xmlns:a16="http://schemas.microsoft.com/office/drawing/2014/main" id="{C8BABCA7-C1E0-41BA-A822-5F61251A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blipFill>
            <a:blip r:embed="rId5"/>
            <a:stretch/>
          </a:blipFill>
          <a:ln w="15875" cap="flat" cmpd="sng" algn="ctr">
            <a:solidFill>
              <a:srgbClr val="B15E2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panose="02020404030301010803"/>
              <a:ea typeface="+mn-ea"/>
              <a:cs typeface="+mn-cs"/>
            </a:endParaRPr>
          </a:p>
        </p:txBody>
      </p:sp>
      <p:grpSp>
        <p:nvGrpSpPr>
          <p:cNvPr id="19" name="Group 18">
            <a:extLst>
              <a:ext uri="{FF2B5EF4-FFF2-40B4-BE49-F238E27FC236}">
                <a16:creationId xmlns:a16="http://schemas.microsoft.com/office/drawing/2014/main" id="{2E5D6EB5-6FDB-477A-98F5-7409CD537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5650" cy="6872226"/>
            <a:chOff x="0" y="0"/>
            <a:chExt cx="12188825" cy="6872226"/>
          </a:xfrm>
        </p:grpSpPr>
        <p:pic>
          <p:nvPicPr>
            <p:cNvPr id="20" name="Picture 19">
              <a:extLst>
                <a:ext uri="{FF2B5EF4-FFF2-40B4-BE49-F238E27FC236}">
                  <a16:creationId xmlns:a16="http://schemas.microsoft.com/office/drawing/2014/main" id="{5BB75167-5757-4E5F-869B-5A350BF43A8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id="{C8338DAE-FFCB-472B-A9EE-77E42FDBD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52B2E0A0-4D94-4C05-97C1-32B5D88A2E8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23" name="Picture 22">
              <a:extLst>
                <a:ext uri="{FF2B5EF4-FFF2-40B4-BE49-F238E27FC236}">
                  <a16:creationId xmlns:a16="http://schemas.microsoft.com/office/drawing/2014/main" id="{A91E75C9-3350-4F0B-993E-89D3DBD76CC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4" name="Title 3">
            <a:extLst>
              <a:ext uri="{FF2B5EF4-FFF2-40B4-BE49-F238E27FC236}">
                <a16:creationId xmlns:a16="http://schemas.microsoft.com/office/drawing/2014/main" id="{F4EE3CEF-9BC2-4D9D-97B0-D3A3AAF44436}"/>
              </a:ext>
            </a:extLst>
          </p:cNvPr>
          <p:cNvSpPr>
            <a:spLocks noGrp="1"/>
          </p:cNvSpPr>
          <p:nvPr>
            <p:ph type="title"/>
          </p:nvPr>
        </p:nvSpPr>
        <p:spPr>
          <a:xfrm>
            <a:off x="2691696" y="1871131"/>
            <a:ext cx="6813894" cy="1515533"/>
          </a:xfrm>
        </p:spPr>
        <p:txBody>
          <a:bodyPr vert="horz" lIns="91440" tIns="45720" rIns="91440" bIns="45720" rtlCol="0" anchor="b">
            <a:normAutofit/>
          </a:bodyPr>
          <a:lstStyle/>
          <a:p>
            <a:pPr defTabSz="457200"/>
            <a:r>
              <a:rPr lang="en-US" sz="5400"/>
              <a:t>QUESTIONS</a:t>
            </a:r>
          </a:p>
        </p:txBody>
      </p:sp>
      <p:cxnSp>
        <p:nvCxnSpPr>
          <p:cNvPr id="25" name="Straight Connector 24">
            <a:extLst>
              <a:ext uri="{FF2B5EF4-FFF2-40B4-BE49-F238E27FC236}">
                <a16:creationId xmlns:a16="http://schemas.microsoft.com/office/drawing/2014/main" id="{889FB2CC-C7A1-4A53-A088-636FB487FE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1697" y="3522131"/>
            <a:ext cx="6813893"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399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ED56E41F-B8E0-4D18-B554-FD40260DE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3" name="Group 72">
            <a:extLst>
              <a:ext uri="{FF2B5EF4-FFF2-40B4-BE49-F238E27FC236}">
                <a16:creationId xmlns:a16="http://schemas.microsoft.com/office/drawing/2014/main" id="{2DB31E17-E562-4F82-98D0-858C84120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1" y="0"/>
            <a:ext cx="12226776" cy="6856214"/>
            <a:chOff x="-15736" y="0"/>
            <a:chExt cx="12229962" cy="6856214"/>
          </a:xfrm>
        </p:grpSpPr>
        <p:pic>
          <p:nvPicPr>
            <p:cNvPr id="74" name="Picture 73">
              <a:extLst>
                <a:ext uri="{FF2B5EF4-FFF2-40B4-BE49-F238E27FC236}">
                  <a16:creationId xmlns:a16="http://schemas.microsoft.com/office/drawing/2014/main" id="{58BF3B07-5EF6-4E5B-834E-C1398DB60AD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5" name="Rectangle 74">
              <a:extLst>
                <a:ext uri="{FF2B5EF4-FFF2-40B4-BE49-F238E27FC236}">
                  <a16:creationId xmlns:a16="http://schemas.microsoft.com/office/drawing/2014/main" id="{3DDA1859-D108-4C60-B38B-C85485AB3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6" name="Picture 75">
              <a:extLst>
                <a:ext uri="{FF2B5EF4-FFF2-40B4-BE49-F238E27FC236}">
                  <a16:creationId xmlns:a16="http://schemas.microsoft.com/office/drawing/2014/main" id="{E498EA77-084B-43CC-B94D-566F1D8E1EE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77" name="Picture 76">
              <a:extLst>
                <a:ext uri="{FF2B5EF4-FFF2-40B4-BE49-F238E27FC236}">
                  <a16:creationId xmlns:a16="http://schemas.microsoft.com/office/drawing/2014/main" id="{99B16D3F-47E8-419E-9C4E-ED6FC918FB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7B92003C-07BC-46B3-A362-5B36A46C1BCF}"/>
              </a:ext>
            </a:extLst>
          </p:cNvPr>
          <p:cNvSpPr>
            <a:spLocks noGrp="1"/>
          </p:cNvSpPr>
          <p:nvPr>
            <p:ph type="title"/>
          </p:nvPr>
        </p:nvSpPr>
        <p:spPr>
          <a:xfrm>
            <a:off x="7533862" y="982132"/>
            <a:ext cx="3359897" cy="1303867"/>
          </a:xfrm>
        </p:spPr>
        <p:txBody>
          <a:bodyPr>
            <a:normAutofit/>
          </a:bodyPr>
          <a:lstStyle/>
          <a:p>
            <a:pPr>
              <a:lnSpc>
                <a:spcPct val="90000"/>
              </a:lnSpc>
            </a:pPr>
            <a:r>
              <a:rPr lang="en-US" sz="4100">
                <a:solidFill>
                  <a:srgbClr val="262626"/>
                </a:solidFill>
              </a:rPr>
              <a:t>Spanish Missions</a:t>
            </a:r>
          </a:p>
        </p:txBody>
      </p:sp>
      <p:sp>
        <p:nvSpPr>
          <p:cNvPr id="2054" name="Rectangle 78">
            <a:extLst>
              <a:ext uri="{FF2B5EF4-FFF2-40B4-BE49-F238E27FC236}">
                <a16:creationId xmlns:a16="http://schemas.microsoft.com/office/drawing/2014/main" id="{23E937B9-07EE-456A-A31C-41A8866E2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358" y="1092200"/>
            <a:ext cx="594113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55" name="Straight Connector 80">
            <a:extLst>
              <a:ext uri="{FF2B5EF4-FFF2-40B4-BE49-F238E27FC236}">
                <a16:creationId xmlns:a16="http://schemas.microsoft.com/office/drawing/2014/main" id="{FD2308B7-2829-44DD-B213-27EEBDED1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18130" y="2400639"/>
            <a:ext cx="337562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D437F97F-4DFA-4FAE-B406-BB15817AC767}"/>
              </a:ext>
            </a:extLst>
          </p:cNvPr>
          <p:cNvSpPr>
            <a:spLocks noGrp="1"/>
          </p:cNvSpPr>
          <p:nvPr>
            <p:ph idx="1"/>
          </p:nvPr>
        </p:nvSpPr>
        <p:spPr>
          <a:xfrm>
            <a:off x="7533861" y="2556932"/>
            <a:ext cx="3359896" cy="3318936"/>
          </a:xfrm>
        </p:spPr>
        <p:txBody>
          <a:bodyPr>
            <a:noAutofit/>
          </a:bodyPr>
          <a:lstStyle/>
          <a:p>
            <a:pPr>
              <a:lnSpc>
                <a:spcPct val="90000"/>
              </a:lnSpc>
            </a:pPr>
            <a:r>
              <a:rPr lang="en-US" sz="2400" dirty="0">
                <a:solidFill>
                  <a:srgbClr val="262626"/>
                </a:solidFill>
              </a:rPr>
              <a:t>Founded by Catholic priests to convert Native Americans and provide a foothold for Spain on the frontier</a:t>
            </a:r>
          </a:p>
          <a:p>
            <a:pPr>
              <a:lnSpc>
                <a:spcPct val="90000"/>
              </a:lnSpc>
            </a:pPr>
            <a:r>
              <a:rPr lang="en-US" sz="2400" dirty="0">
                <a:solidFill>
                  <a:srgbClr val="262626"/>
                </a:solidFill>
              </a:rPr>
              <a:t>21 major missions in California</a:t>
            </a:r>
          </a:p>
        </p:txBody>
      </p:sp>
      <p:pic>
        <p:nvPicPr>
          <p:cNvPr id="3074" name="Picture 2" descr="Missions Map">
            <a:extLst>
              <a:ext uri="{FF2B5EF4-FFF2-40B4-BE49-F238E27FC236}">
                <a16:creationId xmlns:a16="http://schemas.microsoft.com/office/drawing/2014/main" id="{A81E800D-4954-4514-AA28-CA9786FC2B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5237" y="1188313"/>
            <a:ext cx="3575380" cy="4322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74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29" y="0"/>
            <a:ext cx="12227974" cy="6856214"/>
            <a:chOff x="-16934" y="0"/>
            <a:chExt cx="12231160" cy="6856214"/>
          </a:xfrm>
        </p:grpSpPr>
        <p:pic>
          <p:nvPicPr>
            <p:cNvPr id="67" name="Picture 66">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8" name="Rectangle 67">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69" name="Picture 68">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70" name="Picture 69">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72" name="Straight Connector 71">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1697" y="3522131"/>
            <a:ext cx="6813893" cy="0"/>
          </a:xfrm>
          <a:prstGeom prst="line">
            <a:avLst/>
          </a:prstGeom>
        </p:spPr>
        <p:style>
          <a:lnRef idx="2">
            <a:schemeClr val="accent1"/>
          </a:lnRef>
          <a:fillRef idx="0">
            <a:schemeClr val="accent1"/>
          </a:fillRef>
          <a:effectRef idx="1">
            <a:schemeClr val="accent1"/>
          </a:effectRef>
          <a:fontRef idx="minor">
            <a:schemeClr val="tx1"/>
          </a:fontRef>
        </p:style>
      </p:cxnSp>
      <p:sp>
        <p:nvSpPr>
          <p:cNvPr id="74" name="Rectangle 73">
            <a:extLst>
              <a:ext uri="{FF2B5EF4-FFF2-40B4-BE49-F238E27FC236}">
                <a16:creationId xmlns:a16="http://schemas.microsoft.com/office/drawing/2014/main" id="{1CD07172-CD61-45EB-BEE3-F644503E5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5777"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1EADA5DB-ED12-413A-AAB5-6A8D1152E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1" y="496090"/>
            <a:ext cx="3822219"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8BA45E5C-ACB9-49E8-B4DB-5255C237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853" y="609602"/>
            <a:ext cx="3551081"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B405EE7-CA76-41CC-8E70-07A9D71627FB}"/>
              </a:ext>
            </a:extLst>
          </p:cNvPr>
          <p:cNvSpPr>
            <a:spLocks noGrp="1"/>
          </p:cNvSpPr>
          <p:nvPr>
            <p:ph type="title"/>
          </p:nvPr>
        </p:nvSpPr>
        <p:spPr>
          <a:xfrm>
            <a:off x="826636" y="872061"/>
            <a:ext cx="3073140" cy="3436688"/>
          </a:xfrm>
        </p:spPr>
        <p:txBody>
          <a:bodyPr vert="horz" lIns="91440" tIns="45720" rIns="91440" bIns="45720" rtlCol="0" anchor="b">
            <a:normAutofit/>
          </a:bodyPr>
          <a:lstStyle/>
          <a:p>
            <a:pPr defTabSz="457200"/>
            <a:r>
              <a:rPr lang="en-US" sz="4100" dirty="0">
                <a:solidFill>
                  <a:srgbClr val="262626"/>
                </a:solidFill>
              </a:rPr>
              <a:t>Requirements</a:t>
            </a:r>
          </a:p>
        </p:txBody>
      </p:sp>
      <p:sp useBgFill="1">
        <p:nvSpPr>
          <p:cNvPr id="80" name="Rectangle 79">
            <a:extLst>
              <a:ext uri="{FF2B5EF4-FFF2-40B4-BE49-F238E27FC236}">
                <a16:creationId xmlns:a16="http://schemas.microsoft.com/office/drawing/2014/main" id="{857E618C-1D7B-4A51-90C1-6106CD8A1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4242" y="0"/>
            <a:ext cx="739458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cat, different, sitting, refrigerator&#10;&#10;Description automatically generated">
            <a:extLst>
              <a:ext uri="{FF2B5EF4-FFF2-40B4-BE49-F238E27FC236}">
                <a16:creationId xmlns:a16="http://schemas.microsoft.com/office/drawing/2014/main" id="{3DDF88C5-F93F-4119-9B23-574D93DD7F4F}"/>
              </a:ext>
            </a:extLst>
          </p:cNvPr>
          <p:cNvPicPr>
            <a:picLocks noChangeAspect="1"/>
          </p:cNvPicPr>
          <p:nvPr/>
        </p:nvPicPr>
        <p:blipFill>
          <a:blip r:embed="rId5"/>
          <a:stretch>
            <a:fillRect/>
          </a:stretch>
        </p:blipFill>
        <p:spPr>
          <a:xfrm>
            <a:off x="5688846" y="609602"/>
            <a:ext cx="5587749" cy="5587749"/>
          </a:xfrm>
          <a:prstGeom prst="rect">
            <a:avLst/>
          </a:prstGeom>
        </p:spPr>
      </p:pic>
    </p:spTree>
    <p:extLst>
      <p:ext uri="{BB962C8B-B14F-4D97-AF65-F5344CB8AC3E}">
        <p14:creationId xmlns:p14="http://schemas.microsoft.com/office/powerpoint/2010/main" val="334967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1" y="0"/>
            <a:ext cx="12226776" cy="6856214"/>
            <a:chOff x="-15736" y="0"/>
            <a:chExt cx="12229962" cy="6856214"/>
          </a:xfrm>
        </p:grpSpPr>
        <p:pic>
          <p:nvPicPr>
            <p:cNvPr id="140" name="Picture 139">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1" name="Rectangle 140">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2" name="Picture 141">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3" name="Picture 142">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8A7E9386-A12E-4344-83E0-8F505EB9D259}"/>
              </a:ext>
            </a:extLst>
          </p:cNvPr>
          <p:cNvSpPr>
            <a:spLocks noGrp="1"/>
          </p:cNvSpPr>
          <p:nvPr>
            <p:ph type="title"/>
          </p:nvPr>
        </p:nvSpPr>
        <p:spPr>
          <a:xfrm>
            <a:off x="7533862" y="982132"/>
            <a:ext cx="3359897" cy="1303867"/>
          </a:xfrm>
        </p:spPr>
        <p:txBody>
          <a:bodyPr>
            <a:normAutofit/>
          </a:bodyPr>
          <a:lstStyle/>
          <a:p>
            <a:pPr>
              <a:lnSpc>
                <a:spcPct val="90000"/>
              </a:lnSpc>
            </a:pPr>
            <a:r>
              <a:rPr lang="en-US" sz="4100"/>
              <a:t>Spanish Missions</a:t>
            </a:r>
          </a:p>
        </p:txBody>
      </p:sp>
      <p:sp>
        <p:nvSpPr>
          <p:cNvPr id="145" name="Rectangle 144">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358" y="1092200"/>
            <a:ext cx="594113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San Diego de Alcalá Mission | California Missions Resource Center">
            <a:extLst>
              <a:ext uri="{FF2B5EF4-FFF2-40B4-BE49-F238E27FC236}">
                <a16:creationId xmlns:a16="http://schemas.microsoft.com/office/drawing/2014/main" id="{BCF74929-E670-4519-BEE3-D85B197A8C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77" r="22096" b="-2"/>
          <a:stretch/>
        </p:blipFill>
        <p:spPr bwMode="auto">
          <a:xfrm>
            <a:off x="1412315" y="1410208"/>
            <a:ext cx="5277402" cy="3858780"/>
          </a:xfrm>
          <a:prstGeom prst="rect">
            <a:avLst/>
          </a:prstGeom>
          <a:noFill/>
          <a:extLst>
            <a:ext uri="{909E8E84-426E-40DD-AFC4-6F175D3DCCD1}">
              <a14:hiddenFill xmlns:a14="http://schemas.microsoft.com/office/drawing/2010/main">
                <a:solidFill>
                  <a:srgbClr val="FFFFFF"/>
                </a:solidFill>
              </a14:hiddenFill>
            </a:ext>
          </a:extLst>
        </p:spPr>
      </p:pic>
      <p:cxnSp>
        <p:nvCxnSpPr>
          <p:cNvPr id="147" name="Straight Connector 146">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18130" y="2400639"/>
            <a:ext cx="337562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0BB67A4E-E012-402E-908C-FDB6D5DD6D24}"/>
              </a:ext>
            </a:extLst>
          </p:cNvPr>
          <p:cNvSpPr>
            <a:spLocks noGrp="1"/>
          </p:cNvSpPr>
          <p:nvPr>
            <p:ph idx="1"/>
          </p:nvPr>
        </p:nvSpPr>
        <p:spPr>
          <a:xfrm>
            <a:off x="7533861" y="2556932"/>
            <a:ext cx="3359896" cy="3318936"/>
          </a:xfrm>
        </p:spPr>
        <p:txBody>
          <a:bodyPr>
            <a:normAutofit/>
          </a:bodyPr>
          <a:lstStyle/>
          <a:p>
            <a:pPr>
              <a:lnSpc>
                <a:spcPct val="90000"/>
              </a:lnSpc>
            </a:pPr>
            <a:r>
              <a:rPr lang="en-US"/>
              <a:t>Surviving missions are some of California’s oldest structures</a:t>
            </a:r>
          </a:p>
          <a:p>
            <a:pPr>
              <a:lnSpc>
                <a:spcPct val="90000"/>
              </a:lnSpc>
            </a:pPr>
            <a:r>
              <a:rPr lang="en-US"/>
              <a:t>Responsible for the founding of many major cities in California, including: </a:t>
            </a:r>
            <a:r>
              <a:rPr lang="en-US" i="1"/>
              <a:t>Los Angeles, San Francisco, San Jose, San Diego</a:t>
            </a:r>
          </a:p>
          <a:p>
            <a:pPr>
              <a:lnSpc>
                <a:spcPct val="90000"/>
              </a:lnSpc>
            </a:pPr>
            <a:endParaRPr lang="en-US"/>
          </a:p>
          <a:p>
            <a:pPr>
              <a:lnSpc>
                <a:spcPct val="90000"/>
              </a:lnSpc>
            </a:pPr>
            <a:endParaRPr lang="en-US"/>
          </a:p>
        </p:txBody>
      </p:sp>
    </p:spTree>
    <p:extLst>
      <p:ext uri="{BB962C8B-B14F-4D97-AF65-F5344CB8AC3E}">
        <p14:creationId xmlns:p14="http://schemas.microsoft.com/office/powerpoint/2010/main" val="227525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D56E41F-B8E0-4D18-B554-FD40260DE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2DB31E17-E562-4F82-98D0-858C84120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1" y="0"/>
            <a:ext cx="12226776" cy="6856214"/>
            <a:chOff x="-15736" y="0"/>
            <a:chExt cx="12229962" cy="6856214"/>
          </a:xfrm>
        </p:grpSpPr>
        <p:pic>
          <p:nvPicPr>
            <p:cNvPr id="74" name="Picture 73">
              <a:extLst>
                <a:ext uri="{FF2B5EF4-FFF2-40B4-BE49-F238E27FC236}">
                  <a16:creationId xmlns:a16="http://schemas.microsoft.com/office/drawing/2014/main" id="{58BF3B07-5EF6-4E5B-834E-C1398DB60AD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5" name="Rectangle 74">
              <a:extLst>
                <a:ext uri="{FF2B5EF4-FFF2-40B4-BE49-F238E27FC236}">
                  <a16:creationId xmlns:a16="http://schemas.microsoft.com/office/drawing/2014/main" id="{3DDA1859-D108-4C60-B38B-C85485AB3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6" name="Picture 75">
              <a:extLst>
                <a:ext uri="{FF2B5EF4-FFF2-40B4-BE49-F238E27FC236}">
                  <a16:creationId xmlns:a16="http://schemas.microsoft.com/office/drawing/2014/main" id="{E498EA77-084B-43CC-B94D-566F1D8E1EE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77" name="Picture 76">
              <a:extLst>
                <a:ext uri="{FF2B5EF4-FFF2-40B4-BE49-F238E27FC236}">
                  <a16:creationId xmlns:a16="http://schemas.microsoft.com/office/drawing/2014/main" id="{99B16D3F-47E8-419E-9C4E-ED6FC918FB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8A7E9386-A12E-4344-83E0-8F505EB9D259}"/>
              </a:ext>
            </a:extLst>
          </p:cNvPr>
          <p:cNvSpPr>
            <a:spLocks noGrp="1"/>
          </p:cNvSpPr>
          <p:nvPr>
            <p:ph type="title"/>
          </p:nvPr>
        </p:nvSpPr>
        <p:spPr>
          <a:xfrm>
            <a:off x="7533862" y="982132"/>
            <a:ext cx="3359897" cy="1303867"/>
          </a:xfrm>
        </p:spPr>
        <p:txBody>
          <a:bodyPr>
            <a:normAutofit/>
          </a:bodyPr>
          <a:lstStyle/>
          <a:p>
            <a:pPr>
              <a:lnSpc>
                <a:spcPct val="90000"/>
              </a:lnSpc>
            </a:pPr>
            <a:r>
              <a:rPr lang="en-US" sz="4100">
                <a:solidFill>
                  <a:srgbClr val="262626"/>
                </a:solidFill>
              </a:rPr>
              <a:t>Spanish Missions</a:t>
            </a:r>
          </a:p>
        </p:txBody>
      </p:sp>
      <p:sp>
        <p:nvSpPr>
          <p:cNvPr id="79" name="Rectangle 78">
            <a:extLst>
              <a:ext uri="{FF2B5EF4-FFF2-40B4-BE49-F238E27FC236}">
                <a16:creationId xmlns:a16="http://schemas.microsoft.com/office/drawing/2014/main" id="{23E937B9-07EE-456A-A31C-41A8866E2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358" y="1092200"/>
            <a:ext cx="594113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Our Mission Image">
            <a:extLst>
              <a:ext uri="{FF2B5EF4-FFF2-40B4-BE49-F238E27FC236}">
                <a16:creationId xmlns:a16="http://schemas.microsoft.com/office/drawing/2014/main" id="{17A7134B-88EB-4A4D-B5C3-72D7275C58D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491232" y="1187196"/>
            <a:ext cx="5164313" cy="4325112"/>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id="{FD2308B7-2829-44DD-B213-27EEBDED1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18130" y="2400639"/>
            <a:ext cx="337562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0BB67A4E-E012-402E-908C-FDB6D5DD6D24}"/>
              </a:ext>
            </a:extLst>
          </p:cNvPr>
          <p:cNvSpPr>
            <a:spLocks noGrp="1"/>
          </p:cNvSpPr>
          <p:nvPr>
            <p:ph idx="1"/>
          </p:nvPr>
        </p:nvSpPr>
        <p:spPr>
          <a:xfrm>
            <a:off x="7533861" y="2556932"/>
            <a:ext cx="3359896" cy="3318936"/>
          </a:xfrm>
        </p:spPr>
        <p:txBody>
          <a:bodyPr>
            <a:normAutofit fontScale="47500" lnSpcReduction="20000"/>
          </a:bodyPr>
          <a:lstStyle/>
          <a:p>
            <a:pPr>
              <a:lnSpc>
                <a:spcPct val="90000"/>
              </a:lnSpc>
            </a:pPr>
            <a:r>
              <a:rPr lang="en-US" sz="5400" dirty="0">
                <a:solidFill>
                  <a:srgbClr val="262626"/>
                </a:solidFill>
              </a:rPr>
              <a:t>San Gabriel Mission had an </a:t>
            </a:r>
            <a:r>
              <a:rPr lang="en-US" sz="5400" dirty="0" err="1">
                <a:solidFill>
                  <a:srgbClr val="262626"/>
                </a:solidFill>
              </a:rPr>
              <a:t>asistencia</a:t>
            </a:r>
            <a:r>
              <a:rPr lang="en-US" sz="5400" dirty="0">
                <a:solidFill>
                  <a:srgbClr val="262626"/>
                </a:solidFill>
              </a:rPr>
              <a:t> (sub-mission) in what is now Redlands </a:t>
            </a:r>
          </a:p>
          <a:p>
            <a:pPr>
              <a:lnSpc>
                <a:spcPct val="90000"/>
              </a:lnSpc>
            </a:pPr>
            <a:r>
              <a:rPr lang="en-US" sz="5400" dirty="0">
                <a:solidFill>
                  <a:srgbClr val="262626"/>
                </a:solidFill>
              </a:rPr>
              <a:t>Also contributed to the founding and settling of San Bernardino and the San Bernardino Valley by Europeans</a:t>
            </a:r>
          </a:p>
          <a:p>
            <a:pPr>
              <a:lnSpc>
                <a:spcPct val="90000"/>
              </a:lnSpc>
            </a:pPr>
            <a:endParaRPr lang="en-US" sz="1000" dirty="0">
              <a:solidFill>
                <a:srgbClr val="262626"/>
              </a:solidFill>
            </a:endParaRPr>
          </a:p>
          <a:p>
            <a:pPr>
              <a:lnSpc>
                <a:spcPct val="90000"/>
              </a:lnSpc>
            </a:pPr>
            <a:endParaRPr lang="en-US" sz="1000" dirty="0">
              <a:solidFill>
                <a:srgbClr val="262626"/>
              </a:solidFill>
            </a:endParaRPr>
          </a:p>
        </p:txBody>
      </p:sp>
    </p:spTree>
    <p:extLst>
      <p:ext uri="{BB962C8B-B14F-4D97-AF65-F5344CB8AC3E}">
        <p14:creationId xmlns:p14="http://schemas.microsoft.com/office/powerpoint/2010/main" val="362346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D56E41F-B8E0-4D18-B554-FD40260DE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2DB31E17-E562-4F82-98D0-858C84120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1" y="0"/>
            <a:ext cx="12226776" cy="6856214"/>
            <a:chOff x="-15736" y="0"/>
            <a:chExt cx="12229962" cy="6856214"/>
          </a:xfrm>
        </p:grpSpPr>
        <p:pic>
          <p:nvPicPr>
            <p:cNvPr id="74" name="Picture 73">
              <a:extLst>
                <a:ext uri="{FF2B5EF4-FFF2-40B4-BE49-F238E27FC236}">
                  <a16:creationId xmlns:a16="http://schemas.microsoft.com/office/drawing/2014/main" id="{58BF3B07-5EF6-4E5B-834E-C1398DB60AD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5" name="Rectangle 74">
              <a:extLst>
                <a:ext uri="{FF2B5EF4-FFF2-40B4-BE49-F238E27FC236}">
                  <a16:creationId xmlns:a16="http://schemas.microsoft.com/office/drawing/2014/main" id="{3DDA1859-D108-4C60-B38B-C85485AB3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6" name="Picture 75">
              <a:extLst>
                <a:ext uri="{FF2B5EF4-FFF2-40B4-BE49-F238E27FC236}">
                  <a16:creationId xmlns:a16="http://schemas.microsoft.com/office/drawing/2014/main" id="{E498EA77-084B-43CC-B94D-566F1D8E1EE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77" name="Picture 76">
              <a:extLst>
                <a:ext uri="{FF2B5EF4-FFF2-40B4-BE49-F238E27FC236}">
                  <a16:creationId xmlns:a16="http://schemas.microsoft.com/office/drawing/2014/main" id="{99B16D3F-47E8-419E-9C4E-ED6FC918FB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8A7E9386-A12E-4344-83E0-8F505EB9D259}"/>
              </a:ext>
            </a:extLst>
          </p:cNvPr>
          <p:cNvSpPr>
            <a:spLocks noGrp="1"/>
          </p:cNvSpPr>
          <p:nvPr>
            <p:ph type="title"/>
          </p:nvPr>
        </p:nvSpPr>
        <p:spPr>
          <a:xfrm>
            <a:off x="7533862" y="982132"/>
            <a:ext cx="3359897" cy="1303867"/>
          </a:xfrm>
        </p:spPr>
        <p:txBody>
          <a:bodyPr>
            <a:normAutofit/>
          </a:bodyPr>
          <a:lstStyle/>
          <a:p>
            <a:pPr>
              <a:lnSpc>
                <a:spcPct val="90000"/>
              </a:lnSpc>
            </a:pPr>
            <a:r>
              <a:rPr lang="en-US" sz="4100">
                <a:solidFill>
                  <a:srgbClr val="262626"/>
                </a:solidFill>
              </a:rPr>
              <a:t>Spanish Missions</a:t>
            </a:r>
          </a:p>
        </p:txBody>
      </p:sp>
      <p:sp>
        <p:nvSpPr>
          <p:cNvPr id="79" name="Rectangle 78">
            <a:extLst>
              <a:ext uri="{FF2B5EF4-FFF2-40B4-BE49-F238E27FC236}">
                <a16:creationId xmlns:a16="http://schemas.microsoft.com/office/drawing/2014/main" id="{23E937B9-07EE-456A-A31C-41A8866E2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358" y="1092200"/>
            <a:ext cx="594113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FD2308B7-2829-44DD-B213-27EEBDED1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18130" y="2400639"/>
            <a:ext cx="337562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0BB67A4E-E012-402E-908C-FDB6D5DD6D24}"/>
              </a:ext>
            </a:extLst>
          </p:cNvPr>
          <p:cNvSpPr>
            <a:spLocks noGrp="1"/>
          </p:cNvSpPr>
          <p:nvPr>
            <p:ph idx="1"/>
          </p:nvPr>
        </p:nvSpPr>
        <p:spPr>
          <a:xfrm>
            <a:off x="7533861" y="2556932"/>
            <a:ext cx="3359896" cy="3318936"/>
          </a:xfrm>
        </p:spPr>
        <p:txBody>
          <a:bodyPr>
            <a:normAutofit fontScale="70000" lnSpcReduction="20000"/>
          </a:bodyPr>
          <a:lstStyle/>
          <a:p>
            <a:pPr>
              <a:lnSpc>
                <a:spcPct val="90000"/>
              </a:lnSpc>
            </a:pPr>
            <a:r>
              <a:rPr lang="en-US" sz="5400" dirty="0">
                <a:solidFill>
                  <a:srgbClr val="262626"/>
                </a:solidFill>
              </a:rPr>
              <a:t>Then &amp; Now: </a:t>
            </a:r>
          </a:p>
          <a:p>
            <a:pPr lvl="1">
              <a:lnSpc>
                <a:spcPct val="90000"/>
              </a:lnSpc>
            </a:pPr>
            <a:r>
              <a:rPr lang="en-US" sz="4600" dirty="0">
                <a:solidFill>
                  <a:srgbClr val="262626"/>
                </a:solidFill>
              </a:rPr>
              <a:t>Rural vs. urban</a:t>
            </a:r>
          </a:p>
          <a:p>
            <a:pPr lvl="1">
              <a:lnSpc>
                <a:spcPct val="90000"/>
              </a:lnSpc>
            </a:pPr>
            <a:r>
              <a:rPr lang="en-US" sz="4600" dirty="0">
                <a:solidFill>
                  <a:srgbClr val="262626"/>
                </a:solidFill>
              </a:rPr>
              <a:t>Sparsely populated</a:t>
            </a:r>
          </a:p>
          <a:p>
            <a:pPr>
              <a:lnSpc>
                <a:spcPct val="90000"/>
              </a:lnSpc>
            </a:pPr>
            <a:r>
              <a:rPr lang="en-US" sz="5000" dirty="0">
                <a:solidFill>
                  <a:srgbClr val="262626"/>
                </a:solidFill>
              </a:rPr>
              <a:t>Other influences</a:t>
            </a:r>
          </a:p>
          <a:p>
            <a:pPr>
              <a:lnSpc>
                <a:spcPct val="90000"/>
              </a:lnSpc>
            </a:pPr>
            <a:endParaRPr lang="en-US" sz="1000" dirty="0">
              <a:solidFill>
                <a:srgbClr val="262626"/>
              </a:solidFill>
            </a:endParaRPr>
          </a:p>
          <a:p>
            <a:pPr>
              <a:lnSpc>
                <a:spcPct val="90000"/>
              </a:lnSpc>
            </a:pPr>
            <a:endParaRPr lang="en-US" sz="1000" dirty="0">
              <a:solidFill>
                <a:srgbClr val="262626"/>
              </a:solidFill>
            </a:endParaRPr>
          </a:p>
        </p:txBody>
      </p:sp>
      <p:pic>
        <p:nvPicPr>
          <p:cNvPr id="8194" name="Picture 2" descr="Padres Unveil New Uniforms With Brown-and-Gold Color Scheme ...">
            <a:extLst>
              <a:ext uri="{FF2B5EF4-FFF2-40B4-BE49-F238E27FC236}">
                <a16:creationId xmlns:a16="http://schemas.microsoft.com/office/drawing/2014/main" id="{15A3476B-9FB0-47B3-AD44-4929AD5B39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3034" y="1596362"/>
            <a:ext cx="5537671" cy="3114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95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575D7A7-3C36-4508-9BC6-70A93BD3C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29" y="0"/>
            <a:ext cx="12227974" cy="6856214"/>
            <a:chOff x="-16934" y="0"/>
            <a:chExt cx="12231160" cy="6856214"/>
          </a:xfrm>
        </p:grpSpPr>
        <p:pic>
          <p:nvPicPr>
            <p:cNvPr id="10" name="Picture 9">
              <a:extLst>
                <a:ext uri="{FF2B5EF4-FFF2-40B4-BE49-F238E27FC236}">
                  <a16:creationId xmlns:a16="http://schemas.microsoft.com/office/drawing/2014/main" id="{BC964A0D-06B7-4C16-AC9F-20ADDA8059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F5703F5C-55DF-45CD-BC3F-3BE8F1033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A8C7134F-70F9-4826-A97E-9B39AEA08F5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39351E73-B6DD-4B56-8EE9-C16B5711C46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id="{AE446D0E-6531-40B7-A182-FB860243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1697" y="3522131"/>
            <a:ext cx="6813893"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7" name="Rectangle 16">
            <a:extLst>
              <a:ext uri="{FF2B5EF4-FFF2-40B4-BE49-F238E27FC236}">
                <a16:creationId xmlns:a16="http://schemas.microsoft.com/office/drawing/2014/main" id="{C8BABCA7-C1E0-41BA-A822-5F61251A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blipFill>
            <a:blip r:embed="rId5"/>
            <a:stretch/>
          </a:blipFill>
          <a:ln w="15875" cap="flat" cmpd="sng" algn="ctr">
            <a:solidFill>
              <a:srgbClr val="B15E2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panose="02020404030301010803"/>
              <a:ea typeface="+mn-ea"/>
              <a:cs typeface="+mn-cs"/>
            </a:endParaRPr>
          </a:p>
        </p:txBody>
      </p:sp>
      <p:grpSp>
        <p:nvGrpSpPr>
          <p:cNvPr id="19" name="Group 18">
            <a:extLst>
              <a:ext uri="{FF2B5EF4-FFF2-40B4-BE49-F238E27FC236}">
                <a16:creationId xmlns:a16="http://schemas.microsoft.com/office/drawing/2014/main" id="{2E5D6EB5-6FDB-477A-98F5-7409CD537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5650" cy="6872226"/>
            <a:chOff x="0" y="0"/>
            <a:chExt cx="12188825" cy="6872226"/>
          </a:xfrm>
        </p:grpSpPr>
        <p:pic>
          <p:nvPicPr>
            <p:cNvPr id="20" name="Picture 19">
              <a:extLst>
                <a:ext uri="{FF2B5EF4-FFF2-40B4-BE49-F238E27FC236}">
                  <a16:creationId xmlns:a16="http://schemas.microsoft.com/office/drawing/2014/main" id="{5BB75167-5757-4E5F-869B-5A350BF43A8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id="{C8338DAE-FFCB-472B-A9EE-77E42FDBD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52B2E0A0-4D94-4C05-97C1-32B5D88A2E8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23" name="Picture 22">
              <a:extLst>
                <a:ext uri="{FF2B5EF4-FFF2-40B4-BE49-F238E27FC236}">
                  <a16:creationId xmlns:a16="http://schemas.microsoft.com/office/drawing/2014/main" id="{A91E75C9-3350-4F0B-993E-89D3DBD76CC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4" name="Title 3">
            <a:extLst>
              <a:ext uri="{FF2B5EF4-FFF2-40B4-BE49-F238E27FC236}">
                <a16:creationId xmlns:a16="http://schemas.microsoft.com/office/drawing/2014/main" id="{F4EE3CEF-9BC2-4D9D-97B0-D3A3AAF44436}"/>
              </a:ext>
            </a:extLst>
          </p:cNvPr>
          <p:cNvSpPr>
            <a:spLocks noGrp="1"/>
          </p:cNvSpPr>
          <p:nvPr>
            <p:ph type="title"/>
          </p:nvPr>
        </p:nvSpPr>
        <p:spPr>
          <a:xfrm>
            <a:off x="2691696" y="1871131"/>
            <a:ext cx="6813894" cy="1515533"/>
          </a:xfrm>
        </p:spPr>
        <p:txBody>
          <a:bodyPr vert="horz" lIns="91440" tIns="45720" rIns="91440" bIns="45720" rtlCol="0" anchor="b">
            <a:normAutofit/>
          </a:bodyPr>
          <a:lstStyle/>
          <a:p>
            <a:pPr defTabSz="457200"/>
            <a:r>
              <a:rPr lang="en-US" sz="5400"/>
              <a:t>QUESTIONS</a:t>
            </a:r>
          </a:p>
        </p:txBody>
      </p:sp>
      <p:cxnSp>
        <p:nvCxnSpPr>
          <p:cNvPr id="25" name="Straight Connector 24">
            <a:extLst>
              <a:ext uri="{FF2B5EF4-FFF2-40B4-BE49-F238E27FC236}">
                <a16:creationId xmlns:a16="http://schemas.microsoft.com/office/drawing/2014/main" id="{889FB2CC-C7A1-4A53-A088-636FB487FE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1697" y="3522131"/>
            <a:ext cx="6813893"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935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5" name="Group 134">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29" y="0"/>
            <a:ext cx="12227974" cy="6856214"/>
            <a:chOff x="-16934" y="0"/>
            <a:chExt cx="12231160" cy="6856214"/>
          </a:xfrm>
        </p:grpSpPr>
        <p:pic>
          <p:nvPicPr>
            <p:cNvPr id="136" name="Picture 135">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7" name="Rectangle 136">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38" name="Picture 137">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9" name="Picture 138">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1" name="Straight Connector 140">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1697" y="3522131"/>
            <a:ext cx="6813893" cy="0"/>
          </a:xfrm>
          <a:prstGeom prst="line">
            <a:avLst/>
          </a:prstGeom>
        </p:spPr>
        <p:style>
          <a:lnRef idx="2">
            <a:schemeClr val="accent1"/>
          </a:lnRef>
          <a:fillRef idx="0">
            <a:schemeClr val="accent1"/>
          </a:fillRef>
          <a:effectRef idx="1">
            <a:schemeClr val="accent1"/>
          </a:effectRef>
          <a:fontRef idx="minor">
            <a:schemeClr val="tx1"/>
          </a:fontRef>
        </p:style>
      </p:cxnSp>
      <p:sp>
        <p:nvSpPr>
          <p:cNvPr id="143" name="Rectangle 142">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U.S. Constitution: Preamble and Amendments | HISTORY.com - HISTORY">
            <a:extLst>
              <a:ext uri="{FF2B5EF4-FFF2-40B4-BE49-F238E27FC236}">
                <a16:creationId xmlns:a16="http://schemas.microsoft.com/office/drawing/2014/main" id="{C62634A0-7BE7-41AC-8053-7E9C4CE5EE14}"/>
              </a:ext>
            </a:extLst>
          </p:cNvPr>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t="2716" b="7261"/>
          <a:stretch/>
        </p:blipFill>
        <p:spPr bwMode="auto">
          <a:xfrm>
            <a:off x="20" y="10"/>
            <a:ext cx="121888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8B7BF61-9A79-404E-BB95-F6957933C848}"/>
              </a:ext>
            </a:extLst>
          </p:cNvPr>
          <p:cNvSpPr>
            <a:spLocks noGrp="1"/>
          </p:cNvSpPr>
          <p:nvPr>
            <p:ph type="title"/>
          </p:nvPr>
        </p:nvSpPr>
        <p:spPr>
          <a:xfrm>
            <a:off x="2691696" y="1871131"/>
            <a:ext cx="6813894" cy="1515533"/>
          </a:xfrm>
        </p:spPr>
        <p:txBody>
          <a:bodyPr vert="horz" lIns="91440" tIns="45720" rIns="91440" bIns="45720" rtlCol="0" anchor="b">
            <a:normAutofit/>
          </a:bodyPr>
          <a:lstStyle/>
          <a:p>
            <a:pPr defTabSz="457200">
              <a:lnSpc>
                <a:spcPct val="90000"/>
              </a:lnSpc>
            </a:pPr>
            <a:r>
              <a:rPr lang="en-US" sz="5000">
                <a:solidFill>
                  <a:srgbClr val="FFFFFF"/>
                </a:solidFill>
              </a:rPr>
              <a:t>Careers in American Heritage</a:t>
            </a:r>
          </a:p>
        </p:txBody>
      </p:sp>
      <p:cxnSp>
        <p:nvCxnSpPr>
          <p:cNvPr id="145" name="Straight Connector 144">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8968" y="3510608"/>
            <a:ext cx="5119306"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93292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BF61-9A79-404E-BB95-F6957933C848}"/>
              </a:ext>
            </a:extLst>
          </p:cNvPr>
          <p:cNvSpPr>
            <a:spLocks noGrp="1"/>
          </p:cNvSpPr>
          <p:nvPr>
            <p:ph type="title"/>
          </p:nvPr>
        </p:nvSpPr>
        <p:spPr>
          <a:xfrm>
            <a:off x="1295064" y="982132"/>
            <a:ext cx="9598696" cy="1303867"/>
          </a:xfrm>
        </p:spPr>
        <p:txBody>
          <a:bodyPr>
            <a:normAutofit/>
          </a:bodyPr>
          <a:lstStyle/>
          <a:p>
            <a:r>
              <a:rPr lang="en-US">
                <a:solidFill>
                  <a:srgbClr val="262626"/>
                </a:solidFill>
              </a:rPr>
              <a:t>Careers in American Heritage</a:t>
            </a:r>
          </a:p>
        </p:txBody>
      </p:sp>
      <p:graphicFrame>
        <p:nvGraphicFramePr>
          <p:cNvPr id="5" name="Content Placeholder 2">
            <a:extLst>
              <a:ext uri="{FF2B5EF4-FFF2-40B4-BE49-F238E27FC236}">
                <a16:creationId xmlns:a16="http://schemas.microsoft.com/office/drawing/2014/main" id="{12AE5555-F3A6-4F62-B946-E46B3D3864EB}"/>
              </a:ext>
            </a:extLst>
          </p:cNvPr>
          <p:cNvGraphicFramePr>
            <a:graphicFrameLocks noGrp="1"/>
          </p:cNvGraphicFramePr>
          <p:nvPr>
            <p:ph idx="1"/>
            <p:extLst>
              <p:ext uri="{D42A27DB-BD31-4B8C-83A1-F6EECF244321}">
                <p14:modId xmlns:p14="http://schemas.microsoft.com/office/powerpoint/2010/main" val="1856194157"/>
              </p:ext>
            </p:extLst>
          </p:nvPr>
        </p:nvGraphicFramePr>
        <p:xfrm>
          <a:off x="1295062" y="2772384"/>
          <a:ext cx="9598697" cy="2874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93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59C15-AB35-4DF0-AC7D-AAECCAAF4B20}"/>
              </a:ext>
            </a:extLst>
          </p:cNvPr>
          <p:cNvSpPr>
            <a:spLocks noGrp="1"/>
          </p:cNvSpPr>
          <p:nvPr>
            <p:ph type="title"/>
          </p:nvPr>
        </p:nvSpPr>
        <p:spPr>
          <a:xfrm>
            <a:off x="1295064" y="982132"/>
            <a:ext cx="9598696" cy="1303867"/>
          </a:xfrm>
        </p:spPr>
        <p:txBody>
          <a:bodyPr>
            <a:normAutofit/>
          </a:bodyPr>
          <a:lstStyle/>
          <a:p>
            <a:r>
              <a:rPr lang="en-US">
                <a:solidFill>
                  <a:srgbClr val="262626"/>
                </a:solidFill>
              </a:rPr>
              <a:t>Education, Training, &amp; Preparation</a:t>
            </a:r>
          </a:p>
        </p:txBody>
      </p:sp>
      <p:graphicFrame>
        <p:nvGraphicFramePr>
          <p:cNvPr id="5" name="Content Placeholder 2">
            <a:extLst>
              <a:ext uri="{FF2B5EF4-FFF2-40B4-BE49-F238E27FC236}">
                <a16:creationId xmlns:a16="http://schemas.microsoft.com/office/drawing/2014/main" id="{89CDECDB-93DB-437E-9ECB-B8CAA253446C}"/>
              </a:ext>
            </a:extLst>
          </p:cNvPr>
          <p:cNvGraphicFramePr>
            <a:graphicFrameLocks noGrp="1"/>
          </p:cNvGraphicFramePr>
          <p:nvPr>
            <p:ph idx="1"/>
            <p:extLst>
              <p:ext uri="{D42A27DB-BD31-4B8C-83A1-F6EECF244321}">
                <p14:modId xmlns:p14="http://schemas.microsoft.com/office/powerpoint/2010/main" val="1051977874"/>
              </p:ext>
            </p:extLst>
          </p:nvPr>
        </p:nvGraphicFramePr>
        <p:xfrm>
          <a:off x="1295062" y="2772384"/>
          <a:ext cx="9598697" cy="2874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451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575D7A7-3C36-4508-9BC6-70A93BD3C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29" y="0"/>
            <a:ext cx="12227974" cy="6856214"/>
            <a:chOff x="-16934" y="0"/>
            <a:chExt cx="12231160" cy="6856214"/>
          </a:xfrm>
        </p:grpSpPr>
        <p:pic>
          <p:nvPicPr>
            <p:cNvPr id="10" name="Picture 9">
              <a:extLst>
                <a:ext uri="{FF2B5EF4-FFF2-40B4-BE49-F238E27FC236}">
                  <a16:creationId xmlns:a16="http://schemas.microsoft.com/office/drawing/2014/main" id="{BC964A0D-06B7-4C16-AC9F-20ADDA8059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F5703F5C-55DF-45CD-BC3F-3BE8F1033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A8C7134F-70F9-4826-A97E-9B39AEA08F5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39351E73-B6DD-4B56-8EE9-C16B5711C46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id="{AE446D0E-6531-40B7-A182-FB860243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1697" y="3522131"/>
            <a:ext cx="6813893"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7" name="Rectangle 16">
            <a:extLst>
              <a:ext uri="{FF2B5EF4-FFF2-40B4-BE49-F238E27FC236}">
                <a16:creationId xmlns:a16="http://schemas.microsoft.com/office/drawing/2014/main" id="{C8BABCA7-C1E0-41BA-A822-5F61251A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blipFill>
            <a:blip r:embed="rId5"/>
            <a:stretch/>
          </a:blipFill>
          <a:ln w="15875" cap="flat" cmpd="sng" algn="ctr">
            <a:solidFill>
              <a:srgbClr val="B15E2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panose="02020404030301010803"/>
              <a:ea typeface="+mn-ea"/>
              <a:cs typeface="+mn-cs"/>
            </a:endParaRPr>
          </a:p>
        </p:txBody>
      </p:sp>
      <p:grpSp>
        <p:nvGrpSpPr>
          <p:cNvPr id="19" name="Group 18">
            <a:extLst>
              <a:ext uri="{FF2B5EF4-FFF2-40B4-BE49-F238E27FC236}">
                <a16:creationId xmlns:a16="http://schemas.microsoft.com/office/drawing/2014/main" id="{2E5D6EB5-6FDB-477A-98F5-7409CD537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5650" cy="6872226"/>
            <a:chOff x="0" y="0"/>
            <a:chExt cx="12188825" cy="6872226"/>
          </a:xfrm>
        </p:grpSpPr>
        <p:pic>
          <p:nvPicPr>
            <p:cNvPr id="20" name="Picture 19">
              <a:extLst>
                <a:ext uri="{FF2B5EF4-FFF2-40B4-BE49-F238E27FC236}">
                  <a16:creationId xmlns:a16="http://schemas.microsoft.com/office/drawing/2014/main" id="{5BB75167-5757-4E5F-869B-5A350BF43A8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id="{C8338DAE-FFCB-472B-A9EE-77E42FDBD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52B2E0A0-4D94-4C05-97C1-32B5D88A2E8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23" name="Picture 22">
              <a:extLst>
                <a:ext uri="{FF2B5EF4-FFF2-40B4-BE49-F238E27FC236}">
                  <a16:creationId xmlns:a16="http://schemas.microsoft.com/office/drawing/2014/main" id="{A91E75C9-3350-4F0B-993E-89D3DBD76CC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4" name="Title 3">
            <a:extLst>
              <a:ext uri="{FF2B5EF4-FFF2-40B4-BE49-F238E27FC236}">
                <a16:creationId xmlns:a16="http://schemas.microsoft.com/office/drawing/2014/main" id="{F4EE3CEF-9BC2-4D9D-97B0-D3A3AAF44436}"/>
              </a:ext>
            </a:extLst>
          </p:cNvPr>
          <p:cNvSpPr>
            <a:spLocks noGrp="1"/>
          </p:cNvSpPr>
          <p:nvPr>
            <p:ph type="title"/>
          </p:nvPr>
        </p:nvSpPr>
        <p:spPr>
          <a:xfrm>
            <a:off x="2691696" y="1871131"/>
            <a:ext cx="6813894" cy="1515533"/>
          </a:xfrm>
        </p:spPr>
        <p:txBody>
          <a:bodyPr vert="horz" lIns="91440" tIns="45720" rIns="91440" bIns="45720" rtlCol="0" anchor="b">
            <a:normAutofit/>
          </a:bodyPr>
          <a:lstStyle/>
          <a:p>
            <a:pPr defTabSz="457200"/>
            <a:r>
              <a:rPr lang="en-US" sz="5400"/>
              <a:t>QUESTIONS</a:t>
            </a:r>
          </a:p>
        </p:txBody>
      </p:sp>
      <p:cxnSp>
        <p:nvCxnSpPr>
          <p:cNvPr id="25" name="Straight Connector 24">
            <a:extLst>
              <a:ext uri="{FF2B5EF4-FFF2-40B4-BE49-F238E27FC236}">
                <a16:creationId xmlns:a16="http://schemas.microsoft.com/office/drawing/2014/main" id="{889FB2CC-C7A1-4A53-A088-636FB487FE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1697" y="3522131"/>
            <a:ext cx="6813893"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428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29" y="0"/>
            <a:ext cx="12227974" cy="6856214"/>
            <a:chOff x="-16934" y="0"/>
            <a:chExt cx="12231160" cy="6856214"/>
          </a:xfrm>
        </p:grpSpPr>
        <p:pic>
          <p:nvPicPr>
            <p:cNvPr id="48" name="Picture 47">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9" name="Rectangle 48">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50" name="Picture 49">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51" name="Picture 50">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53" name="Straight Connector 52">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1697" y="3522131"/>
            <a:ext cx="6813893" cy="0"/>
          </a:xfrm>
          <a:prstGeom prst="line">
            <a:avLst/>
          </a:prstGeom>
        </p:spPr>
        <p:style>
          <a:lnRef idx="2">
            <a:schemeClr val="accent1"/>
          </a:lnRef>
          <a:fillRef idx="0">
            <a:schemeClr val="accent1"/>
          </a:fillRef>
          <a:effectRef idx="1">
            <a:schemeClr val="accent1"/>
          </a:effectRef>
          <a:fontRef idx="minor">
            <a:schemeClr val="tx1"/>
          </a:fontRef>
        </p:style>
      </p:cxnSp>
      <p:sp>
        <p:nvSpPr>
          <p:cNvPr id="55" name="Rectangle 54">
            <a:extLst>
              <a:ext uri="{FF2B5EF4-FFF2-40B4-BE49-F238E27FC236}">
                <a16:creationId xmlns:a16="http://schemas.microsoft.com/office/drawing/2014/main" id="{1CD07172-CD61-45EB-BEE3-F644503E5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5777"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EADA5DB-ED12-413A-AAB5-6A8D1152E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1" y="496090"/>
            <a:ext cx="3822219"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8BA45E5C-ACB9-49E8-B4DB-5255C237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853" y="609602"/>
            <a:ext cx="3551081"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B405EE7-CA76-41CC-8E70-07A9D71627FB}"/>
              </a:ext>
            </a:extLst>
          </p:cNvPr>
          <p:cNvSpPr>
            <a:spLocks noGrp="1"/>
          </p:cNvSpPr>
          <p:nvPr>
            <p:ph type="title"/>
          </p:nvPr>
        </p:nvSpPr>
        <p:spPr>
          <a:xfrm>
            <a:off x="826636" y="872061"/>
            <a:ext cx="3073140" cy="3436688"/>
          </a:xfrm>
        </p:spPr>
        <p:txBody>
          <a:bodyPr vert="horz" lIns="91440" tIns="45720" rIns="91440" bIns="45720" rtlCol="0" anchor="b">
            <a:normAutofit/>
          </a:bodyPr>
          <a:lstStyle/>
          <a:p>
            <a:pPr defTabSz="457200"/>
            <a:r>
              <a:rPr lang="en-US" sz="4100" dirty="0">
                <a:solidFill>
                  <a:srgbClr val="262626"/>
                </a:solidFill>
              </a:rPr>
              <a:t>Requirement 1</a:t>
            </a:r>
          </a:p>
        </p:txBody>
      </p:sp>
      <p:sp useBgFill="1">
        <p:nvSpPr>
          <p:cNvPr id="61" name="Rectangle 60">
            <a:extLst>
              <a:ext uri="{FF2B5EF4-FFF2-40B4-BE49-F238E27FC236}">
                <a16:creationId xmlns:a16="http://schemas.microsoft.com/office/drawing/2014/main" id="{857E618C-1D7B-4A51-90C1-6106CD8A1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4242" y="0"/>
            <a:ext cx="739458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D355558-752E-4832-ADC8-C89CE9BA4902}"/>
              </a:ext>
            </a:extLst>
          </p:cNvPr>
          <p:cNvSpPr txBox="1"/>
          <p:nvPr/>
        </p:nvSpPr>
        <p:spPr>
          <a:xfrm>
            <a:off x="5256212" y="872061"/>
            <a:ext cx="6446602" cy="2585323"/>
          </a:xfrm>
          <a:prstGeom prst="rect">
            <a:avLst/>
          </a:prstGeom>
          <a:noFill/>
        </p:spPr>
        <p:txBody>
          <a:bodyPr wrap="square" rtlCol="0">
            <a:spAutoFit/>
          </a:bodyPr>
          <a:lstStyle/>
          <a:p>
            <a:r>
              <a:rPr lang="en-US" dirty="0"/>
              <a:t>Read the Declaration of Independence. Pay close attention to the section that begins with “We hold these truths to be self-evident” and ends with “to provide new Guards for their future security.” </a:t>
            </a:r>
          </a:p>
          <a:p>
            <a:endParaRPr lang="en-US" dirty="0"/>
          </a:p>
          <a:p>
            <a:r>
              <a:rPr lang="en-US" dirty="0"/>
              <a:t>Rewrite that section in your own words, making it as easy to understand as possible. </a:t>
            </a:r>
          </a:p>
          <a:p>
            <a:endParaRPr lang="en-US" dirty="0"/>
          </a:p>
          <a:p>
            <a:r>
              <a:rPr lang="en-US" dirty="0"/>
              <a:t>Then, share your writing with your merit badge counselor and discuss the importance of the Declaration to all Americans.</a:t>
            </a:r>
          </a:p>
        </p:txBody>
      </p:sp>
    </p:spTree>
    <p:extLst>
      <p:ext uri="{BB962C8B-B14F-4D97-AF65-F5344CB8AC3E}">
        <p14:creationId xmlns:p14="http://schemas.microsoft.com/office/powerpoint/2010/main" val="99476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29" y="0"/>
            <a:ext cx="12227974" cy="6856214"/>
            <a:chOff x="-16934" y="0"/>
            <a:chExt cx="12231160" cy="6856214"/>
          </a:xfrm>
        </p:grpSpPr>
        <p:pic>
          <p:nvPicPr>
            <p:cNvPr id="48" name="Picture 47">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9" name="Rectangle 48">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50" name="Picture 49">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51" name="Picture 50">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53" name="Straight Connector 52">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1697" y="3522131"/>
            <a:ext cx="6813893" cy="0"/>
          </a:xfrm>
          <a:prstGeom prst="line">
            <a:avLst/>
          </a:prstGeom>
        </p:spPr>
        <p:style>
          <a:lnRef idx="2">
            <a:schemeClr val="accent1"/>
          </a:lnRef>
          <a:fillRef idx="0">
            <a:schemeClr val="accent1"/>
          </a:fillRef>
          <a:effectRef idx="1">
            <a:schemeClr val="accent1"/>
          </a:effectRef>
          <a:fontRef idx="minor">
            <a:schemeClr val="tx1"/>
          </a:fontRef>
        </p:style>
      </p:cxnSp>
      <p:sp>
        <p:nvSpPr>
          <p:cNvPr id="55" name="Rectangle 54">
            <a:extLst>
              <a:ext uri="{FF2B5EF4-FFF2-40B4-BE49-F238E27FC236}">
                <a16:creationId xmlns:a16="http://schemas.microsoft.com/office/drawing/2014/main" id="{1CD07172-CD61-45EB-BEE3-F644503E5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5777"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EADA5DB-ED12-413A-AAB5-6A8D1152E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1" y="496090"/>
            <a:ext cx="3822219"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8BA45E5C-ACB9-49E8-B4DB-5255C237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853" y="609602"/>
            <a:ext cx="3551081"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B405EE7-CA76-41CC-8E70-07A9D71627FB}"/>
              </a:ext>
            </a:extLst>
          </p:cNvPr>
          <p:cNvSpPr>
            <a:spLocks noGrp="1"/>
          </p:cNvSpPr>
          <p:nvPr>
            <p:ph type="title"/>
          </p:nvPr>
        </p:nvSpPr>
        <p:spPr>
          <a:xfrm>
            <a:off x="826636" y="872061"/>
            <a:ext cx="3073140" cy="3436688"/>
          </a:xfrm>
        </p:spPr>
        <p:txBody>
          <a:bodyPr vert="horz" lIns="91440" tIns="45720" rIns="91440" bIns="45720" rtlCol="0" anchor="b">
            <a:normAutofit/>
          </a:bodyPr>
          <a:lstStyle/>
          <a:p>
            <a:pPr defTabSz="457200"/>
            <a:r>
              <a:rPr lang="en-US" sz="4100" dirty="0">
                <a:solidFill>
                  <a:srgbClr val="262626"/>
                </a:solidFill>
              </a:rPr>
              <a:t>Requirement 2</a:t>
            </a:r>
          </a:p>
        </p:txBody>
      </p:sp>
      <p:sp useBgFill="1">
        <p:nvSpPr>
          <p:cNvPr id="61" name="Rectangle 60">
            <a:extLst>
              <a:ext uri="{FF2B5EF4-FFF2-40B4-BE49-F238E27FC236}">
                <a16:creationId xmlns:a16="http://schemas.microsoft.com/office/drawing/2014/main" id="{857E618C-1D7B-4A51-90C1-6106CD8A1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4242" y="0"/>
            <a:ext cx="739458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D355558-752E-4832-ADC8-C89CE9BA4902}"/>
              </a:ext>
            </a:extLst>
          </p:cNvPr>
          <p:cNvSpPr txBox="1"/>
          <p:nvPr/>
        </p:nvSpPr>
        <p:spPr>
          <a:xfrm>
            <a:off x="5256212" y="473452"/>
            <a:ext cx="6446602" cy="6463308"/>
          </a:xfrm>
          <a:prstGeom prst="rect">
            <a:avLst/>
          </a:prstGeom>
          <a:noFill/>
        </p:spPr>
        <p:txBody>
          <a:bodyPr wrap="square" rtlCol="0">
            <a:spAutoFit/>
          </a:bodyPr>
          <a:lstStyle/>
          <a:p>
            <a:r>
              <a:rPr lang="en-US" dirty="0"/>
              <a:t>Do TWO of the following:</a:t>
            </a:r>
          </a:p>
          <a:p>
            <a:pPr marL="342900" indent="-342900">
              <a:buFont typeface="+mj-lt"/>
              <a:buAutoNum type="alphaLcParenR"/>
            </a:pPr>
            <a:r>
              <a:rPr lang="en-US" b="1" dirty="0"/>
              <a:t>Select two individuals from American history, one a political leader (a president, senator, etc.) and the other a private citizen (a writer, religious leader, etc.). Find out about each person’s accomplishments and compare the contributions each has made to America’s heritage.</a:t>
            </a:r>
          </a:p>
          <a:p>
            <a:pPr marL="342900" indent="-342900">
              <a:buFont typeface="+mj-lt"/>
              <a:buAutoNum type="alphaLcParenR"/>
            </a:pPr>
            <a:endParaRPr lang="en-US" dirty="0"/>
          </a:p>
          <a:p>
            <a:pPr marL="342900" indent="-342900">
              <a:buFont typeface="+mj-lt"/>
              <a:buAutoNum type="alphaLcParenR"/>
            </a:pPr>
            <a:r>
              <a:rPr lang="en-US" b="1" dirty="0"/>
              <a:t>With your counselor’s approval, choose an organization that has promote some type of positive change in American society. Find out why the organization believed this change was necessary and how it helped to accomplish the change. Discuss how this organization is related to events or situations from America’s past.</a:t>
            </a:r>
          </a:p>
          <a:p>
            <a:pPr marL="342900" indent="-342900">
              <a:buFont typeface="+mj-lt"/>
              <a:buAutoNum type="alphaLcParenR"/>
            </a:pPr>
            <a:endParaRPr lang="en-US" dirty="0"/>
          </a:p>
          <a:p>
            <a:pPr marL="342900" indent="-342900">
              <a:buFont typeface="+mj-lt"/>
              <a:buAutoNum type="alphaLcParenR"/>
            </a:pPr>
            <a:r>
              <a:rPr lang="en-US" dirty="0"/>
              <a:t>With your counselor’s approval, interview two veterans of the U.S. military. Find out what their experiences were like. Ask the veterans what they believe they accomplished.</a:t>
            </a:r>
          </a:p>
          <a:p>
            <a:pPr marL="342900" indent="-342900">
              <a:buFont typeface="+mj-lt"/>
              <a:buAutoNum type="alphaLcParenR"/>
            </a:pPr>
            <a:endParaRPr lang="en-US" dirty="0"/>
          </a:p>
          <a:p>
            <a:pPr marL="342900" indent="-342900">
              <a:buFont typeface="+mj-lt"/>
              <a:buAutoNum type="alphaLcParenR"/>
            </a:pPr>
            <a:r>
              <a:rPr lang="en-US" dirty="0"/>
              <a:t>With your counselor’s approval, interview three people in your community of different ages and occupations. Ask these people what America means to them, what they think is special about this country, and what American traditions they feel are important to preserve.</a:t>
            </a:r>
          </a:p>
        </p:txBody>
      </p:sp>
    </p:spTree>
    <p:extLst>
      <p:ext uri="{BB962C8B-B14F-4D97-AF65-F5344CB8AC3E}">
        <p14:creationId xmlns:p14="http://schemas.microsoft.com/office/powerpoint/2010/main" val="365528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29" y="0"/>
            <a:ext cx="12227974" cy="6856214"/>
            <a:chOff x="-16934" y="0"/>
            <a:chExt cx="12231160" cy="6856214"/>
          </a:xfrm>
        </p:grpSpPr>
        <p:pic>
          <p:nvPicPr>
            <p:cNvPr id="48" name="Picture 47">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9" name="Rectangle 48">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50" name="Picture 49">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51" name="Picture 50">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53" name="Straight Connector 52">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1697" y="3522131"/>
            <a:ext cx="6813893" cy="0"/>
          </a:xfrm>
          <a:prstGeom prst="line">
            <a:avLst/>
          </a:prstGeom>
        </p:spPr>
        <p:style>
          <a:lnRef idx="2">
            <a:schemeClr val="accent1"/>
          </a:lnRef>
          <a:fillRef idx="0">
            <a:schemeClr val="accent1"/>
          </a:fillRef>
          <a:effectRef idx="1">
            <a:schemeClr val="accent1"/>
          </a:effectRef>
          <a:fontRef idx="minor">
            <a:schemeClr val="tx1"/>
          </a:fontRef>
        </p:style>
      </p:cxnSp>
      <p:sp>
        <p:nvSpPr>
          <p:cNvPr id="55" name="Rectangle 54">
            <a:extLst>
              <a:ext uri="{FF2B5EF4-FFF2-40B4-BE49-F238E27FC236}">
                <a16:creationId xmlns:a16="http://schemas.microsoft.com/office/drawing/2014/main" id="{1CD07172-CD61-45EB-BEE3-F644503E5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5777"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EADA5DB-ED12-413A-AAB5-6A8D1152E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1" y="496090"/>
            <a:ext cx="3822219"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8BA45E5C-ACB9-49E8-B4DB-5255C237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853" y="609602"/>
            <a:ext cx="3551081"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B405EE7-CA76-41CC-8E70-07A9D71627FB}"/>
              </a:ext>
            </a:extLst>
          </p:cNvPr>
          <p:cNvSpPr>
            <a:spLocks noGrp="1"/>
          </p:cNvSpPr>
          <p:nvPr>
            <p:ph type="title"/>
          </p:nvPr>
        </p:nvSpPr>
        <p:spPr>
          <a:xfrm>
            <a:off x="826636" y="872061"/>
            <a:ext cx="3073140" cy="3436688"/>
          </a:xfrm>
        </p:spPr>
        <p:txBody>
          <a:bodyPr vert="horz" lIns="91440" tIns="45720" rIns="91440" bIns="45720" rtlCol="0" anchor="b">
            <a:normAutofit/>
          </a:bodyPr>
          <a:lstStyle/>
          <a:p>
            <a:pPr defTabSz="457200"/>
            <a:r>
              <a:rPr lang="en-US" sz="4100" dirty="0">
                <a:solidFill>
                  <a:srgbClr val="262626"/>
                </a:solidFill>
              </a:rPr>
              <a:t>Requirement 3</a:t>
            </a:r>
          </a:p>
        </p:txBody>
      </p:sp>
      <p:sp useBgFill="1">
        <p:nvSpPr>
          <p:cNvPr id="61" name="Rectangle 60">
            <a:extLst>
              <a:ext uri="{FF2B5EF4-FFF2-40B4-BE49-F238E27FC236}">
                <a16:creationId xmlns:a16="http://schemas.microsoft.com/office/drawing/2014/main" id="{857E618C-1D7B-4A51-90C1-6106CD8A1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4242" y="0"/>
            <a:ext cx="739458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D355558-752E-4832-ADC8-C89CE9BA4902}"/>
              </a:ext>
            </a:extLst>
          </p:cNvPr>
          <p:cNvSpPr txBox="1"/>
          <p:nvPr/>
        </p:nvSpPr>
        <p:spPr>
          <a:xfrm>
            <a:off x="5256212" y="872061"/>
            <a:ext cx="6446602" cy="4524315"/>
          </a:xfrm>
          <a:prstGeom prst="rect">
            <a:avLst/>
          </a:prstGeom>
          <a:noFill/>
        </p:spPr>
        <p:txBody>
          <a:bodyPr wrap="square" rtlCol="0">
            <a:spAutoFit/>
          </a:bodyPr>
          <a:lstStyle/>
          <a:p>
            <a:r>
              <a:rPr lang="en-US" dirty="0"/>
              <a:t>Do the following:</a:t>
            </a:r>
          </a:p>
          <a:p>
            <a:pPr marL="342900" indent="-342900">
              <a:buFont typeface="+mj-lt"/>
              <a:buAutoNum type="alphaLcParenR"/>
            </a:pPr>
            <a:r>
              <a:rPr lang="en-US" b="1" dirty="0"/>
              <a:t>Select a topic related to the United States that is currently in the news. Describe to your counselor what is happening. Explain how today’s events are related to or affected by the events and values of America’s past.</a:t>
            </a:r>
          </a:p>
          <a:p>
            <a:pPr marL="342900" indent="-342900">
              <a:buFont typeface="+mj-lt"/>
              <a:buAutoNum type="alphaLcParenR"/>
            </a:pPr>
            <a:endParaRPr lang="en-US" dirty="0"/>
          </a:p>
          <a:p>
            <a:pPr marL="342900" indent="-342900">
              <a:buFont typeface="+mj-lt"/>
              <a:buAutoNum type="alphaLcParenR"/>
            </a:pPr>
            <a:r>
              <a:rPr lang="en-US" b="1" dirty="0"/>
              <a:t>For each of the following, describe its adoption, tell about any changes since its adoption, and explain how each one continues to influence Americans today: the flag, the Pledge of Allegiance, the Great Seal of the United States, the motto, and the national anthem.</a:t>
            </a:r>
          </a:p>
          <a:p>
            <a:pPr marL="342900" indent="-342900">
              <a:buFont typeface="+mj-lt"/>
              <a:buAutoNum type="alphaLcParenR"/>
            </a:pPr>
            <a:endParaRPr lang="en-US" dirty="0"/>
          </a:p>
          <a:p>
            <a:pPr marL="342900" indent="-342900">
              <a:buFont typeface="+mj-lt"/>
              <a:buAutoNum type="alphaLcParenR"/>
            </a:pPr>
            <a:r>
              <a:rPr lang="en-US" dirty="0"/>
              <a:t>Research your family’s history. Find out how various events and situations in American history affected your family. If your family immigrated to America, tell the reasons why. Share what you find with your counselor.</a:t>
            </a:r>
          </a:p>
        </p:txBody>
      </p:sp>
    </p:spTree>
    <p:extLst>
      <p:ext uri="{BB962C8B-B14F-4D97-AF65-F5344CB8AC3E}">
        <p14:creationId xmlns:p14="http://schemas.microsoft.com/office/powerpoint/2010/main" val="169833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29" y="0"/>
            <a:ext cx="12227974" cy="6856214"/>
            <a:chOff x="-16934" y="0"/>
            <a:chExt cx="12231160" cy="6856214"/>
          </a:xfrm>
        </p:grpSpPr>
        <p:pic>
          <p:nvPicPr>
            <p:cNvPr id="48" name="Picture 47">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9" name="Rectangle 48">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50" name="Picture 49">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51" name="Picture 50">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53" name="Straight Connector 52">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1697" y="3522131"/>
            <a:ext cx="6813893" cy="0"/>
          </a:xfrm>
          <a:prstGeom prst="line">
            <a:avLst/>
          </a:prstGeom>
        </p:spPr>
        <p:style>
          <a:lnRef idx="2">
            <a:schemeClr val="accent1"/>
          </a:lnRef>
          <a:fillRef idx="0">
            <a:schemeClr val="accent1"/>
          </a:fillRef>
          <a:effectRef idx="1">
            <a:schemeClr val="accent1"/>
          </a:effectRef>
          <a:fontRef idx="minor">
            <a:schemeClr val="tx1"/>
          </a:fontRef>
        </p:style>
      </p:cxnSp>
      <p:sp>
        <p:nvSpPr>
          <p:cNvPr id="55" name="Rectangle 54">
            <a:extLst>
              <a:ext uri="{FF2B5EF4-FFF2-40B4-BE49-F238E27FC236}">
                <a16:creationId xmlns:a16="http://schemas.microsoft.com/office/drawing/2014/main" id="{1CD07172-CD61-45EB-BEE3-F644503E5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5777"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EADA5DB-ED12-413A-AAB5-6A8D1152E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1" y="496090"/>
            <a:ext cx="3822219"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8BA45E5C-ACB9-49E8-B4DB-5255C237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853" y="609602"/>
            <a:ext cx="3551081"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B405EE7-CA76-41CC-8E70-07A9D71627FB}"/>
              </a:ext>
            </a:extLst>
          </p:cNvPr>
          <p:cNvSpPr>
            <a:spLocks noGrp="1"/>
          </p:cNvSpPr>
          <p:nvPr>
            <p:ph type="title"/>
          </p:nvPr>
        </p:nvSpPr>
        <p:spPr>
          <a:xfrm>
            <a:off x="826636" y="872061"/>
            <a:ext cx="3073140" cy="3436688"/>
          </a:xfrm>
        </p:spPr>
        <p:txBody>
          <a:bodyPr vert="horz" lIns="91440" tIns="45720" rIns="91440" bIns="45720" rtlCol="0" anchor="b">
            <a:normAutofit/>
          </a:bodyPr>
          <a:lstStyle/>
          <a:p>
            <a:pPr defTabSz="457200"/>
            <a:r>
              <a:rPr lang="en-US" sz="4100" dirty="0">
                <a:solidFill>
                  <a:srgbClr val="262626"/>
                </a:solidFill>
              </a:rPr>
              <a:t>Requirement 4</a:t>
            </a:r>
          </a:p>
        </p:txBody>
      </p:sp>
      <p:sp useBgFill="1">
        <p:nvSpPr>
          <p:cNvPr id="61" name="Rectangle 60">
            <a:extLst>
              <a:ext uri="{FF2B5EF4-FFF2-40B4-BE49-F238E27FC236}">
                <a16:creationId xmlns:a16="http://schemas.microsoft.com/office/drawing/2014/main" id="{857E618C-1D7B-4A51-90C1-6106CD8A1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4242" y="0"/>
            <a:ext cx="739458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D355558-752E-4832-ADC8-C89CE9BA4902}"/>
              </a:ext>
            </a:extLst>
          </p:cNvPr>
          <p:cNvSpPr txBox="1"/>
          <p:nvPr/>
        </p:nvSpPr>
        <p:spPr>
          <a:xfrm>
            <a:off x="5256212" y="872061"/>
            <a:ext cx="6446602" cy="5632311"/>
          </a:xfrm>
          <a:prstGeom prst="rect">
            <a:avLst/>
          </a:prstGeom>
          <a:noFill/>
        </p:spPr>
        <p:txBody>
          <a:bodyPr wrap="square" rtlCol="0">
            <a:spAutoFit/>
          </a:bodyPr>
          <a:lstStyle/>
          <a:p>
            <a:r>
              <a:rPr lang="en-US" dirty="0"/>
              <a:t>Do TWO of the following:</a:t>
            </a:r>
          </a:p>
          <a:p>
            <a:pPr marL="342900" indent="-342900">
              <a:buFont typeface="+mj-lt"/>
              <a:buAutoNum type="alphaLcParenR"/>
            </a:pPr>
            <a:r>
              <a:rPr lang="en-US" b="1" dirty="0"/>
              <a:t>Explain the National Register of Historic Places and how a property becomes eligible for listing in the National Register of Historic Places. Make a map of your local area, marking the points of historical interest. Tell about any National Register properties in your area. Share the map with your counselor, and describe the historical points you have indicated.</a:t>
            </a:r>
          </a:p>
          <a:p>
            <a:pPr marL="342900" indent="-342900">
              <a:buFont typeface="+mj-lt"/>
              <a:buAutoNum type="alphaLcParenR"/>
            </a:pPr>
            <a:endParaRPr lang="en-US" dirty="0"/>
          </a:p>
          <a:p>
            <a:pPr marL="342900" indent="-342900">
              <a:buFont typeface="+mj-lt"/>
              <a:buAutoNum type="alphaLcParenR"/>
            </a:pPr>
            <a:r>
              <a:rPr lang="en-US" b="1" dirty="0"/>
              <a:t>Research an event of historical importance that took place in or near your area. If possible, visit the place. Tell your counselor about the event and how it affected local history. Describe how the area looked then and what it now looks like.</a:t>
            </a:r>
          </a:p>
          <a:p>
            <a:pPr marL="342900" indent="-342900">
              <a:buFont typeface="+mj-lt"/>
              <a:buAutoNum type="alphaLcParenR"/>
            </a:pPr>
            <a:endParaRPr lang="en-US" dirty="0"/>
          </a:p>
          <a:p>
            <a:pPr marL="342900" indent="-342900">
              <a:buFont typeface="+mj-lt"/>
              <a:buAutoNum type="alphaLcParenR"/>
            </a:pPr>
            <a:r>
              <a:rPr lang="en-US" dirty="0"/>
              <a:t>Find out when, why, and how your town or neighborhood started, and what ethnic, national, or racial groups played a part. Find out how the area has changed over the past 50 years and try to explain why.</a:t>
            </a:r>
          </a:p>
          <a:p>
            <a:pPr marL="342900" indent="-342900">
              <a:buFont typeface="+mj-lt"/>
              <a:buAutoNum type="alphaLcParenR"/>
            </a:pPr>
            <a:endParaRPr lang="en-US" dirty="0"/>
          </a:p>
        </p:txBody>
      </p:sp>
    </p:spTree>
    <p:extLst>
      <p:ext uri="{BB962C8B-B14F-4D97-AF65-F5344CB8AC3E}">
        <p14:creationId xmlns:p14="http://schemas.microsoft.com/office/powerpoint/2010/main" val="231734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5AB9630B11D9D419EA2BFF197ADEFE2" ma:contentTypeVersion="10" ma:contentTypeDescription="Create a new document." ma:contentTypeScope="" ma:versionID="d94cf8e997a1ec1013434b0b333e22d1">
  <xsd:schema xmlns:xsd="http://www.w3.org/2001/XMLSchema" xmlns:xs="http://www.w3.org/2001/XMLSchema" xmlns:p="http://schemas.microsoft.com/office/2006/metadata/properties" xmlns:ns3="35b01389-c00d-4d93-8796-ce68085f4e82" targetNamespace="http://schemas.microsoft.com/office/2006/metadata/properties" ma:root="true" ma:fieldsID="989d400eacb0c6ff9c9fd977339da665" ns3:_="">
    <xsd:import namespace="35b01389-c00d-4d93-8796-ce68085f4e8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01389-c00d-4d93-8796-ce68085f4e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8C08BBE-C57C-41B9-B283-D3AEA34756B1}">
  <ds:schemaRefs>
    <ds:schemaRef ds:uri="http://schemas.microsoft.com/sharepoint/v3/contenttype/forms"/>
  </ds:schemaRefs>
</ds:datastoreItem>
</file>

<file path=customXml/itemProps2.xml><?xml version="1.0" encoding="utf-8"?>
<ds:datastoreItem xmlns:ds="http://schemas.openxmlformats.org/officeDocument/2006/customXml" ds:itemID="{318F9C86-E152-486D-AAA8-6A76508248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01389-c00d-4d93-8796-ce68085f4e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D80E12-3BE9-4746-820E-FFB249F467F2}">
  <ds:schemaRefs>
    <ds:schemaRef ds:uri="http://schemas.openxmlformats.org/package/2006/metadata/core-properties"/>
    <ds:schemaRef ds:uri="35b01389-c00d-4d93-8796-ce68085f4e82"/>
    <ds:schemaRef ds:uri="http://schemas.microsoft.com/office/2006/metadata/properties"/>
    <ds:schemaRef ds:uri="http://purl.org/dc/elements/1.1/"/>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3399</Words>
  <Application>Microsoft Office PowerPoint</Application>
  <PresentationFormat>Custom</PresentationFormat>
  <Paragraphs>211</Paragraphs>
  <Slides>57</Slides>
  <Notes>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Arial</vt:lpstr>
      <vt:lpstr>Constantia</vt:lpstr>
      <vt:lpstr>Garamond</vt:lpstr>
      <vt:lpstr>Organic</vt:lpstr>
      <vt:lpstr>American Heritage</vt:lpstr>
      <vt:lpstr>Why American Heritage?</vt:lpstr>
      <vt:lpstr>Requirements &amp; Expectations</vt:lpstr>
      <vt:lpstr>Class Expectations</vt:lpstr>
      <vt:lpstr>Requirements</vt:lpstr>
      <vt:lpstr>Requirement 1</vt:lpstr>
      <vt:lpstr>Requirement 2</vt:lpstr>
      <vt:lpstr>Requirement 3</vt:lpstr>
      <vt:lpstr>Requirement 4</vt:lpstr>
      <vt:lpstr>Requirement 4 (CONT.)</vt:lpstr>
      <vt:lpstr>Requirement 5</vt:lpstr>
      <vt:lpstr>Requirement 6</vt:lpstr>
      <vt:lpstr>The Declaration of Independence</vt:lpstr>
      <vt:lpstr>PowerPoint Presentation</vt:lpstr>
      <vt:lpstr>PowerPoint Presentation</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Symbols of the United States</vt:lpstr>
      <vt:lpstr>The Flag</vt:lpstr>
      <vt:lpstr>PowerPoint Presentation</vt:lpstr>
      <vt:lpstr>Pledge of Allegiance</vt:lpstr>
      <vt:lpstr>PowerPoint Presentation</vt:lpstr>
      <vt:lpstr>Seal of the United States</vt:lpstr>
      <vt:lpstr>PowerPoint Presentation</vt:lpstr>
      <vt:lpstr>United States Motto</vt:lpstr>
      <vt:lpstr>PowerPoint Presentation</vt:lpstr>
      <vt:lpstr>National Anthem</vt:lpstr>
      <vt:lpstr>Did you know the National Anthem …</vt:lpstr>
      <vt:lpstr>QUESTIONS</vt:lpstr>
      <vt:lpstr>Local Events &amp; Places</vt:lpstr>
      <vt:lpstr>National Register of Historic Places</vt:lpstr>
      <vt:lpstr>How A Site Is Listed</vt:lpstr>
      <vt:lpstr>How A Site Is Listed</vt:lpstr>
      <vt:lpstr>QUESTIONS</vt:lpstr>
      <vt:lpstr>Spanish Missions</vt:lpstr>
      <vt:lpstr>Spanish Missions</vt:lpstr>
      <vt:lpstr>Spanish Missions</vt:lpstr>
      <vt:lpstr>Spanish Missions</vt:lpstr>
      <vt:lpstr>QUESTIONS</vt:lpstr>
      <vt:lpstr>Careers in American Heritage</vt:lpstr>
      <vt:lpstr>Careers in American Heritage</vt:lpstr>
      <vt:lpstr>Education, Training, &amp; Preparation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American Heritage</dc:title>
  <dc:creator>Jordan McCandless</dc:creator>
  <cp:lastModifiedBy>Jordan McCandless</cp:lastModifiedBy>
  <cp:revision>1</cp:revision>
  <dcterms:created xsi:type="dcterms:W3CDTF">2020-05-08T23:20:46Z</dcterms:created>
  <dcterms:modified xsi:type="dcterms:W3CDTF">2020-05-08T23:20:51Z</dcterms:modified>
</cp:coreProperties>
</file>